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97" r:id="rId4"/>
    <p:sldId id="304" r:id="rId5"/>
    <p:sldId id="302" r:id="rId6"/>
    <p:sldId id="261" r:id="rId7"/>
    <p:sldId id="264" r:id="rId8"/>
    <p:sldId id="306" r:id="rId9"/>
    <p:sldId id="267" r:id="rId10"/>
    <p:sldId id="268" r:id="rId11"/>
    <p:sldId id="269" r:id="rId12"/>
    <p:sldId id="270" r:id="rId13"/>
    <p:sldId id="271" r:id="rId14"/>
    <p:sldId id="307" r:id="rId15"/>
    <p:sldId id="30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300" r:id="rId40"/>
    <p:sldId id="296" r:id="rId41"/>
    <p:sldId id="279" r:id="rId4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66891-CAB1-4C37-B081-440B4CD04268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382BB-8148-4B19-A680-CCCEB9431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9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382BB-8148-4B19-A680-CCCEB9431B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2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382BB-8148-4B19-A680-CCCEB9431B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6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Jawaban</a:t>
            </a:r>
            <a:r>
              <a:rPr lang="en-US" dirty="0"/>
              <a:t> di </a:t>
            </a:r>
            <a:r>
              <a:rPr lang="en-US" dirty="0" err="1"/>
              <a:t>buku</a:t>
            </a:r>
            <a:r>
              <a:rPr lang="en-US" dirty="0"/>
              <a:t> alas </a:t>
            </a:r>
            <a:r>
              <a:rPr lang="en-US"/>
              <a:t>note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382BB-8148-4B19-A680-CCCEB9431B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5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3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7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1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4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9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0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2604-FBDA-4B55-8D55-E8246BD048B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BF3F1-9D1C-4571-9673-DA763959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32395" y="3314700"/>
            <a:ext cx="2079209" cy="830989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DOSEN:</a:t>
            </a:r>
          </a:p>
          <a:p>
            <a:pPr algn="ctr"/>
            <a:r>
              <a:rPr lang="en-US" sz="1200" b="1" dirty="0">
                <a:solidFill>
                  <a:sysClr val="windowText" lastClr="00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DESTA SANDYA PRASVITA</a:t>
            </a:r>
          </a:p>
          <a:p>
            <a:pPr algn="ctr"/>
            <a:endParaRPr lang="en-US" sz="1200" b="1" dirty="0">
              <a:solidFill>
                <a:sysClr val="windowText" lastClr="00000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200" b="1" dirty="0">
              <a:solidFill>
                <a:sysClr val="windowText" lastClr="00000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611" y="2171700"/>
            <a:ext cx="6452778" cy="830989"/>
          </a:xfrm>
          <a:prstGeom prst="rect">
            <a:avLst/>
          </a:prstGeom>
          <a:solidFill>
            <a:schemeClr val="bg2"/>
          </a:solidFill>
        </p:spPr>
        <p:txBody>
          <a:bodyPr wrap="square" lIns="91433" tIns="45716" rIns="91433" bIns="45716" rtlCol="0">
            <a:spAutoFit/>
          </a:bodyPr>
          <a:lstStyle/>
          <a:p>
            <a:pPr algn="ctr"/>
            <a:r>
              <a:rPr lang="en-US" sz="2000" b="1" dirty="0" err="1">
                <a:solidFill>
                  <a:sysClr val="windowText" lastClr="00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Pertemuan</a:t>
            </a:r>
            <a:r>
              <a:rPr lang="en-US" sz="2000" b="1" dirty="0">
                <a:solidFill>
                  <a:sysClr val="windowText" lastClr="00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11</a:t>
            </a:r>
          </a:p>
          <a:p>
            <a:pPr algn="ctr"/>
            <a:r>
              <a:rPr lang="es-ES" sz="2800" b="1" dirty="0" err="1">
                <a:solidFill>
                  <a:sysClr val="windowText" lastClr="00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Morfologi</a:t>
            </a:r>
            <a:endParaRPr lang="en-US" sz="2000" b="1" dirty="0">
              <a:solidFill>
                <a:sysClr val="windowText" lastClr="00000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Erosi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87438" y="1321595"/>
            <a:ext cx="3272896" cy="3250406"/>
            <a:chOff x="202" y="944"/>
            <a:chExt cx="2474" cy="245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69" name="Text Box 68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76382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173928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582709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991491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6400271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6809053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721783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7626616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476382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5173928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582709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991491" y="172376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6400271" y="172376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6809053" y="172376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721783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7626616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476382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5173928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5582709" y="2124605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5991491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6400271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6809053" y="2124605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721783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7626616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476382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173928" y="253338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5582709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991491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6400271" y="253338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6809053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721783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7626616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476382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3" name="Rectangle 102"/>
          <p:cNvSpPr>
            <a:spLocks noChangeArrowheads="1"/>
          </p:cNvSpPr>
          <p:nvPr/>
        </p:nvSpPr>
        <p:spPr bwMode="auto">
          <a:xfrm>
            <a:off x="5173928" y="293687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5582709" y="29368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5991491" y="293687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6400271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6809053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721783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7626616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476382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173928" y="334565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5582709" y="334565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5991491" y="334565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6400271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809053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721783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7626616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476382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5173928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582709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1" name="Rectangle 120"/>
          <p:cNvSpPr>
            <a:spLocks noChangeArrowheads="1"/>
          </p:cNvSpPr>
          <p:nvPr/>
        </p:nvSpPr>
        <p:spPr bwMode="auto">
          <a:xfrm>
            <a:off x="599149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640027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6809053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721783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7626616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476382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>
            <a:off x="5173928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8" name="Rectangle 127"/>
          <p:cNvSpPr>
            <a:spLocks noChangeArrowheads="1"/>
          </p:cNvSpPr>
          <p:nvPr/>
        </p:nvSpPr>
        <p:spPr bwMode="auto">
          <a:xfrm>
            <a:off x="5582709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599149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640027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6809053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721783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7626616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grpSp>
        <p:nvGrpSpPr>
          <p:cNvPr id="134" name="Group 133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144" name="Text Box 143"/>
          <p:cNvSpPr txBox="1">
            <a:spLocks noChangeArrowheads="1"/>
          </p:cNvSpPr>
          <p:nvPr/>
        </p:nvSpPr>
        <p:spPr bwMode="auto">
          <a:xfrm>
            <a:off x="2020094" y="1018646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145" name="Text Box 144"/>
          <p:cNvSpPr txBox="1">
            <a:spLocks noChangeArrowheads="1"/>
          </p:cNvSpPr>
          <p:nvPr/>
        </p:nvSpPr>
        <p:spPr bwMode="auto">
          <a:xfrm>
            <a:off x="5562504" y="1034521"/>
            <a:ext cx="16834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Processed Image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13051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Erosi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ero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9"/>
          <a:stretch>
            <a:fillRect/>
          </a:stretch>
        </p:blipFill>
        <p:spPr bwMode="auto">
          <a:xfrm>
            <a:off x="1000125" y="1658938"/>
            <a:ext cx="6914886" cy="205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697379" y="3040063"/>
            <a:ext cx="14285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 dirty="0"/>
              <a:t>Original image</a:t>
            </a:r>
            <a:endParaRPr lang="en-US" altLang="id-ID" sz="15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36938" y="3040063"/>
            <a:ext cx="18573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Erosion by 3*3 square structuring element</a:t>
            </a:r>
            <a:endParaRPr lang="en-US" altLang="id-ID" sz="150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433219" y="3040063"/>
            <a:ext cx="19737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Erosion by 5*5 square structuring element</a:t>
            </a:r>
            <a:endParaRPr lang="en-US" altLang="id-ID" sz="15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079500" y="5278438"/>
            <a:ext cx="7620000" cy="436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altLang="id-ID" sz="2000" b="1">
                <a:ea typeface="ＭＳ Ｐゴシック" pitchFamily="34" charset="-128"/>
              </a:rPr>
              <a:t>Watch out:</a:t>
            </a:r>
            <a:r>
              <a:rPr lang="en-IE" altLang="id-ID" sz="2000">
                <a:ea typeface="ＭＳ Ｐゴシック" pitchFamily="34" charset="-128"/>
              </a:rPr>
              <a:t> In these examples a 1 refers to a black pixel!</a:t>
            </a:r>
            <a:endParaRPr lang="en-US" altLang="id-ID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379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Erosi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697428" y="1456532"/>
          <a:ext cx="3631406" cy="3600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CorelPhotoPaint.Image.11" r:id="rId3" imgW="4357125" imgH="4321890" progId="CorelPhotoPaint.Image.11">
                  <p:embed/>
                </p:oleObj>
              </mc:Choice>
              <mc:Fallback>
                <p:oleObj name="CorelPhotoPaint.Image.11" r:id="rId3" imgW="4357125" imgH="4321890" progId="CorelPhotoPaint.Image.11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428" y="1456532"/>
                        <a:ext cx="3631406" cy="3600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63688" y="2087563"/>
            <a:ext cx="10993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303698" y="1984375"/>
            <a:ext cx="12752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After erosion with a disc of radius 10</a:t>
            </a:r>
            <a:endParaRPr lang="en-US" altLang="id-ID" sz="150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307667" y="3794125"/>
            <a:ext cx="12752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After erosion with a disc of radius 20</a:t>
            </a:r>
            <a:endParaRPr lang="en-US" altLang="id-ID" sz="150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447271" y="3762375"/>
            <a:ext cx="12752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IE" altLang="id-ID" sz="1500"/>
              <a:t>After erosion with a disc of radius 5</a:t>
            </a:r>
            <a:endParaRPr lang="en-US" altLang="id-ID" sz="1500"/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 rot="5400000">
            <a:off x="6087994" y="3404284"/>
            <a:ext cx="216958" cy="4357688"/>
            <a:chOff x="-2" y="1034"/>
            <a:chExt cx="164" cy="3294"/>
          </a:xfrm>
        </p:grpSpPr>
        <p:pic>
          <p:nvPicPr>
            <p:cNvPr id="10" name="Picture 10" descr="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altLang="id-ID" sz="1000" dirty="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altLang="id-ID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03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Erosi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/>
              <a:t>memisahkan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yang </a:t>
            </a:r>
            <a:r>
              <a:rPr lang="en-US" sz="2000" dirty="0" err="1"/>
              <a:t>menyatu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membersihkan</a:t>
            </a:r>
            <a:r>
              <a:rPr lang="en-US" sz="2000" dirty="0"/>
              <a:t> noise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tepian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erosi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nl-NL" sz="2000" dirty="0"/>
              <a:t>mengubah bentuk objek (</a:t>
            </a:r>
            <a:r>
              <a:rPr lang="nl-NL" sz="2000" i="1" dirty="0"/>
              <a:t>shrink object</a:t>
            </a:r>
            <a:r>
              <a:rPr lang="nl-NL" sz="2000" dirty="0"/>
              <a:t>).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984500" y="3365500"/>
          <a:ext cx="240585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" name="CorelPhotoPaint.Image.9" r:id="rId3" imgW="5388875" imgH="6376429" progId="CorelPhotoPaint.Image.9">
                  <p:embed/>
                </p:oleObj>
              </mc:Choice>
              <mc:Fallback>
                <p:oleObj name="CorelPhotoPaint.Image.9" r:id="rId3" imgW="5388875" imgH="6376429" progId="CorelPhotoPaint.Image.9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2984500" y="3365500"/>
                        <a:ext cx="240585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984500" y="1651001"/>
          <a:ext cx="2032000" cy="1041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CorelPhotoPaint.Image.9" r:id="rId5" imgW="5388875" imgH="6376429" progId="CorelPhotoPaint.Image.9">
                  <p:embed/>
                </p:oleObj>
              </mc:Choice>
              <mc:Fallback>
                <p:oleObj name="CorelPhotoPaint.Image.9" r:id="rId5" imgW="5388875" imgH="6376429" progId="CorelPhotoPaint.Image.9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2984500" y="1651001"/>
                        <a:ext cx="2032000" cy="1041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12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1143000" y="119062"/>
            <a:ext cx="6858000" cy="773907"/>
          </a:xfrm>
        </p:spPr>
        <p:txBody>
          <a:bodyPr anchorCtr="0"/>
          <a:lstStyle/>
          <a:p>
            <a:pPr eaLnBrk="1" hangingPunct="1">
              <a:defRPr/>
            </a:pPr>
            <a:r>
              <a:rPr lang="en-US" sz="3333"/>
              <a:t>Dilasi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533400" y="952500"/>
            <a:ext cx="7467600" cy="4643438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/>
              <a:t>Dilation of A by B</a:t>
            </a:r>
          </a:p>
          <a:p>
            <a:pPr lvl="1" algn="just" eaLnBrk="1" hangingPunct="1">
              <a:defRPr/>
            </a:pPr>
            <a:r>
              <a:rPr lang="en-US" sz="1667" dirty="0" err="1"/>
              <a:t>untuk</a:t>
            </a:r>
            <a:r>
              <a:rPr lang="en-US" sz="1667" dirty="0"/>
              <a:t> </a:t>
            </a:r>
            <a:r>
              <a:rPr lang="en-US" sz="1667" dirty="0" err="1"/>
              <a:t>setiap</a:t>
            </a:r>
            <a:r>
              <a:rPr lang="en-US" sz="1667" dirty="0"/>
              <a:t> </a:t>
            </a:r>
            <a:r>
              <a:rPr lang="en-US" sz="1667" dirty="0" err="1"/>
              <a:t>titik</a:t>
            </a:r>
            <a:r>
              <a:rPr lang="en-US" sz="1667" dirty="0"/>
              <a:t> x </a:t>
            </a:r>
            <a:r>
              <a:rPr lang="en-US" sz="1667" dirty="0" err="1"/>
              <a:t>anggota</a:t>
            </a:r>
            <a:r>
              <a:rPr lang="en-US" sz="1667" dirty="0"/>
              <a:t> B, A </a:t>
            </a:r>
            <a:r>
              <a:rPr lang="en-US" sz="1667" dirty="0" err="1"/>
              <a:t>akan</a:t>
            </a:r>
            <a:r>
              <a:rPr lang="en-US" sz="1667" dirty="0"/>
              <a:t> </a:t>
            </a:r>
            <a:r>
              <a:rPr lang="en-US" sz="1667" dirty="0" err="1"/>
              <a:t>ditranslasikan</a:t>
            </a:r>
            <a:r>
              <a:rPr lang="en-US" sz="1667" dirty="0"/>
              <a:t> </a:t>
            </a:r>
            <a:r>
              <a:rPr lang="en-US" sz="1667" dirty="0" err="1"/>
              <a:t>terhadap</a:t>
            </a:r>
            <a:r>
              <a:rPr lang="en-US" sz="1667" dirty="0"/>
              <a:t> </a:t>
            </a:r>
            <a:r>
              <a:rPr lang="en-US" sz="1667" dirty="0" err="1"/>
              <a:t>koordinat</a:t>
            </a:r>
            <a:r>
              <a:rPr lang="en-US" sz="1667" dirty="0"/>
              <a:t> </a:t>
            </a:r>
            <a:r>
              <a:rPr lang="en-US" sz="1667" dirty="0" err="1"/>
              <a:t>tersebut</a:t>
            </a:r>
            <a:r>
              <a:rPr lang="en-US" sz="1667" dirty="0"/>
              <a:t>.  </a:t>
            </a:r>
            <a:r>
              <a:rPr lang="en-US" sz="1667" dirty="0" err="1"/>
              <a:t>Selanjutnya</a:t>
            </a:r>
            <a:r>
              <a:rPr lang="en-US" sz="1667" dirty="0"/>
              <a:t>,  </a:t>
            </a:r>
            <a:r>
              <a:rPr lang="en-US" sz="1667" dirty="0" err="1"/>
              <a:t>dilakukan</a:t>
            </a:r>
            <a:r>
              <a:rPr lang="en-US" sz="1667" dirty="0"/>
              <a:t> </a:t>
            </a:r>
            <a:r>
              <a:rPr lang="en-US" sz="1667" dirty="0" err="1"/>
              <a:t>proses</a:t>
            </a:r>
            <a:r>
              <a:rPr lang="en-US" sz="1667" dirty="0"/>
              <a:t> union </a:t>
            </a:r>
            <a:r>
              <a:rPr lang="en-US" sz="1667" dirty="0" err="1"/>
              <a:t>terhadap</a:t>
            </a:r>
            <a:r>
              <a:rPr lang="en-US" sz="1667" dirty="0"/>
              <a:t> </a:t>
            </a:r>
            <a:r>
              <a:rPr lang="en-US" sz="1667" dirty="0" err="1"/>
              <a:t>seluruh</a:t>
            </a:r>
            <a:r>
              <a:rPr lang="en-US" sz="1667" dirty="0"/>
              <a:t> </a:t>
            </a:r>
            <a:r>
              <a:rPr lang="en-US" sz="1667" dirty="0" err="1"/>
              <a:t>translasi</a:t>
            </a:r>
            <a:r>
              <a:rPr lang="en-US" sz="1667" dirty="0"/>
              <a:t> yang </a:t>
            </a:r>
            <a:r>
              <a:rPr lang="en-US" sz="1667" dirty="0" err="1"/>
              <a:t>dihasilkan</a:t>
            </a:r>
            <a:endParaRPr lang="en-US" sz="1667" dirty="0"/>
          </a:p>
          <a:p>
            <a:pPr eaLnBrk="1" hangingPunct="1">
              <a:defRPr/>
            </a:pPr>
            <a:endParaRPr lang="en-US" sz="2000" dirty="0"/>
          </a:p>
          <a:p>
            <a:pPr marL="0" indent="0" eaLnBrk="1" hangingPunct="1">
              <a:buNone/>
              <a:defRPr/>
            </a:pPr>
            <a:endParaRPr lang="en-US" sz="2000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900"/>
            <a:ext cx="5737446" cy="52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99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>
          <a:xfrm>
            <a:off x="1143000" y="119062"/>
            <a:ext cx="6858000" cy="773907"/>
          </a:xfrm>
        </p:spPr>
        <p:txBody>
          <a:bodyPr anchorCtr="0"/>
          <a:lstStyle/>
          <a:p>
            <a:pPr eaLnBrk="1" hangingPunct="1">
              <a:defRPr/>
            </a:pPr>
            <a:r>
              <a:rPr lang="en-US" sz="3333"/>
              <a:t>Dilasi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4294967295"/>
          </p:nvPr>
        </p:nvSpPr>
        <p:spPr>
          <a:xfrm>
            <a:off x="1143000" y="952500"/>
            <a:ext cx="6858000" cy="4191000"/>
          </a:xfrm>
        </p:spPr>
        <p:txBody>
          <a:bodyPr/>
          <a:lstStyle/>
          <a:p>
            <a:pPr eaLnBrk="1" hangingPunct="1">
              <a:defRPr/>
            </a:pPr>
            <a:endParaRPr lang="id-ID" sz="20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32" y="2202657"/>
            <a:ext cx="1690688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31" y="650875"/>
            <a:ext cx="55641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333500" y="5080001"/>
            <a:ext cx="6477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 b="1"/>
              <a:t>DILASI MENGUBAH BACKGROUND MENJADI CITRA ( 0 </a:t>
            </a:r>
            <a:r>
              <a:rPr lang="en-US" altLang="en-US" sz="1500" b="1">
                <a:sym typeface="Wingdings" panose="05000000000000000000" pitchFamily="2" charset="2"/>
              </a:rPr>
              <a:t> 1)</a:t>
            </a:r>
            <a:endParaRPr lang="en-US" altLang="en-US" sz="1500" b="1"/>
          </a:p>
        </p:txBody>
      </p:sp>
    </p:spTree>
    <p:extLst>
      <p:ext uri="{BB962C8B-B14F-4D97-AF65-F5344CB8AC3E}">
        <p14:creationId xmlns:p14="http://schemas.microsoft.com/office/powerpoint/2010/main" val="37851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3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639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/>
              <a:t>Operasi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/>
              <a:t>Dilasi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E(A,S) = A </a:t>
            </a:r>
            <a:r>
              <a:rPr lang="en-US" sz="1800" dirty="0"/>
              <a:t>⊕</a:t>
            </a:r>
            <a:r>
              <a:rPr lang="en-IE" altLang="id-ID" sz="1800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  <a:sym typeface="Webdings" pitchFamily="18" charset="2"/>
              </a:rPr>
              <a:t> </a:t>
            </a:r>
            <a:r>
              <a:rPr lang="en-IE" altLang="id-ID" sz="1800" i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  <a:sym typeface="Webdings" pitchFamily="18" charset="2"/>
              </a:rPr>
              <a:t>S</a:t>
            </a:r>
          </a:p>
          <a:p>
            <a:r>
              <a:rPr lang="en-US" sz="2000" dirty="0" err="1"/>
              <a:t>Aturannya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Jika S hit dengan A maka diberi 1 dan</a:t>
            </a:r>
          </a:p>
          <a:p>
            <a:r>
              <a:rPr lang="sv-SE" sz="2000" dirty="0"/>
              <a:t>Selainnya, maka diberi 0</a:t>
            </a:r>
            <a:endParaRPr lang="en-US" sz="2000" dirty="0"/>
          </a:p>
          <a:p>
            <a:pPr marL="0" indent="0" algn="just">
              <a:buNone/>
            </a:pPr>
            <a:endParaRPr lang="en-IE" altLang="id-ID" sz="2000" i="1" dirty="0">
              <a:latin typeface="Times New Roman" pitchFamily="18" charset="0"/>
              <a:ea typeface="ＭＳ Ｐゴシック" pitchFamily="34" charset="-128"/>
              <a:cs typeface="Times New Roman" pitchFamily="18" charset="0"/>
              <a:sym typeface="Webdings" pitchFamily="18" charset="2"/>
            </a:endParaRPr>
          </a:p>
          <a:p>
            <a:pPr marL="0" indent="0" algn="ctr">
              <a:buNone/>
            </a:pP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8991"/>
              </p:ext>
            </p:extLst>
          </p:nvPr>
        </p:nvGraphicFramePr>
        <p:xfrm>
          <a:off x="2209800" y="2247900"/>
          <a:ext cx="2346876" cy="768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47900"/>
                        <a:ext cx="2346876" cy="768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09276" y="2093334"/>
            <a:ext cx="20574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D" sz="1600" b="1" dirty="0"/>
              <a:t>Hit: </a:t>
            </a:r>
          </a:p>
          <a:p>
            <a:pPr algn="just"/>
            <a:r>
              <a:rPr lang="en-ID" sz="1600" dirty="0"/>
              <a:t>Ada </a:t>
            </a:r>
            <a:r>
              <a:rPr lang="en-ID" sz="1600" dirty="0" err="1"/>
              <a:t>beberapa</a:t>
            </a:r>
            <a:r>
              <a:rPr lang="en-ID" sz="1600" dirty="0"/>
              <a:t> </a:t>
            </a:r>
            <a:r>
              <a:rPr lang="en-ID" sz="1600" dirty="0" err="1"/>
              <a:t>piksel</a:t>
            </a:r>
            <a:r>
              <a:rPr lang="en-ID" sz="1600" dirty="0"/>
              <a:t> SE yang </a:t>
            </a:r>
            <a:r>
              <a:rPr lang="en-ID" sz="1600" dirty="0" err="1"/>
              <a:t>menutupi</a:t>
            </a:r>
            <a:r>
              <a:rPr lang="en-ID" sz="1600" dirty="0"/>
              <a:t> </a:t>
            </a:r>
            <a:r>
              <a:rPr lang="en-ID" sz="1600" dirty="0" err="1"/>
              <a:t>piksel</a:t>
            </a:r>
            <a:r>
              <a:rPr lang="en-ID" sz="1600" dirty="0"/>
              <a:t> </a:t>
            </a:r>
            <a:r>
              <a:rPr lang="en-ID" sz="1600" dirty="0" err="1"/>
              <a:t>citra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01104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Dilasi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87438" y="1321595"/>
            <a:ext cx="3272896" cy="3250406"/>
            <a:chOff x="202" y="944"/>
            <a:chExt cx="2474" cy="245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678656" y="1311011"/>
            <a:ext cx="1228990" cy="1219729"/>
            <a:chOff x="262" y="1078"/>
            <a:chExt cx="929" cy="922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9" name="Text Box 78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1084792" y="1311011"/>
            <a:ext cx="1228990" cy="1219729"/>
            <a:chOff x="262" y="1078"/>
            <a:chExt cx="929" cy="922"/>
          </a:xfrm>
        </p:grpSpPr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1498866" y="1311011"/>
            <a:ext cx="1228989" cy="1219729"/>
            <a:chOff x="262" y="1078"/>
            <a:chExt cx="929" cy="922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0" name="Group 109"/>
          <p:cNvGrpSpPr>
            <a:grpSpLocks/>
          </p:cNvGrpSpPr>
          <p:nvPr/>
        </p:nvGrpSpPr>
        <p:grpSpPr bwMode="auto">
          <a:xfrm>
            <a:off x="2308491" y="1311011"/>
            <a:ext cx="1228989" cy="1219729"/>
            <a:chOff x="262" y="1078"/>
            <a:chExt cx="929" cy="922"/>
          </a:xfrm>
        </p:grpSpPr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2718595" y="1311011"/>
            <a:ext cx="1228989" cy="1219729"/>
            <a:chOff x="262" y="1078"/>
            <a:chExt cx="929" cy="922"/>
          </a:xfrm>
        </p:grpSpPr>
        <p:sp>
          <p:nvSpPr>
            <p:cNvPr id="121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0" name="Group 129"/>
          <p:cNvGrpSpPr>
            <a:grpSpLocks/>
          </p:cNvGrpSpPr>
          <p:nvPr/>
        </p:nvGrpSpPr>
        <p:grpSpPr bwMode="auto">
          <a:xfrm>
            <a:off x="3116792" y="1311011"/>
            <a:ext cx="1228990" cy="1219729"/>
            <a:chOff x="262" y="1078"/>
            <a:chExt cx="929" cy="922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3526896" y="1311011"/>
            <a:ext cx="1228990" cy="1219729"/>
            <a:chOff x="262" y="1078"/>
            <a:chExt cx="929" cy="922"/>
          </a:xfrm>
        </p:grpSpPr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1912938" y="1311011"/>
            <a:ext cx="1228990" cy="1219729"/>
            <a:chOff x="262" y="1078"/>
            <a:chExt cx="929" cy="922"/>
          </a:xfrm>
        </p:grpSpPr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2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678656" y="898261"/>
            <a:ext cx="1228990" cy="1219729"/>
            <a:chOff x="262" y="1078"/>
            <a:chExt cx="929" cy="922"/>
          </a:xfrm>
        </p:grpSpPr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5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6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1084792" y="898261"/>
            <a:ext cx="1228990" cy="1219729"/>
            <a:chOff x="262" y="1078"/>
            <a:chExt cx="929" cy="922"/>
          </a:xfrm>
        </p:grpSpPr>
        <p:sp>
          <p:nvSpPr>
            <p:cNvPr id="171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5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7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8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1498866" y="898261"/>
            <a:ext cx="1228989" cy="1219729"/>
            <a:chOff x="262" y="1078"/>
            <a:chExt cx="929" cy="922"/>
          </a:xfrm>
        </p:grpSpPr>
        <p:sp>
          <p:nvSpPr>
            <p:cNvPr id="181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2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4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90" name="Group 189"/>
          <p:cNvGrpSpPr>
            <a:grpSpLocks/>
          </p:cNvGrpSpPr>
          <p:nvPr/>
        </p:nvGrpSpPr>
        <p:grpSpPr bwMode="auto">
          <a:xfrm>
            <a:off x="2308491" y="898261"/>
            <a:ext cx="1228989" cy="1219729"/>
            <a:chOff x="262" y="1078"/>
            <a:chExt cx="929" cy="922"/>
          </a:xfrm>
        </p:grpSpPr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5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6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7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8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9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00" name="Group 199"/>
          <p:cNvGrpSpPr>
            <a:grpSpLocks/>
          </p:cNvGrpSpPr>
          <p:nvPr/>
        </p:nvGrpSpPr>
        <p:grpSpPr bwMode="auto">
          <a:xfrm>
            <a:off x="2718595" y="898261"/>
            <a:ext cx="1228989" cy="1219729"/>
            <a:chOff x="262" y="1078"/>
            <a:chExt cx="929" cy="922"/>
          </a:xfrm>
        </p:grpSpPr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3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4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5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10" name="Group 209"/>
          <p:cNvGrpSpPr>
            <a:grpSpLocks/>
          </p:cNvGrpSpPr>
          <p:nvPr/>
        </p:nvGrpSpPr>
        <p:grpSpPr bwMode="auto">
          <a:xfrm>
            <a:off x="3116792" y="898261"/>
            <a:ext cx="1228990" cy="1219729"/>
            <a:chOff x="262" y="1078"/>
            <a:chExt cx="929" cy="922"/>
          </a:xfrm>
        </p:grpSpPr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5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6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7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20" name="Group 219"/>
          <p:cNvGrpSpPr>
            <a:grpSpLocks/>
          </p:cNvGrpSpPr>
          <p:nvPr/>
        </p:nvGrpSpPr>
        <p:grpSpPr bwMode="auto">
          <a:xfrm>
            <a:off x="3526896" y="898261"/>
            <a:ext cx="1228990" cy="1219729"/>
            <a:chOff x="262" y="1078"/>
            <a:chExt cx="929" cy="922"/>
          </a:xfrm>
        </p:grpSpPr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3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4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7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8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9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30" name="Group 229"/>
          <p:cNvGrpSpPr>
            <a:grpSpLocks/>
          </p:cNvGrpSpPr>
          <p:nvPr/>
        </p:nvGrpSpPr>
        <p:grpSpPr bwMode="auto">
          <a:xfrm>
            <a:off x="1912938" y="898261"/>
            <a:ext cx="1228990" cy="1219729"/>
            <a:chOff x="262" y="1078"/>
            <a:chExt cx="929" cy="922"/>
          </a:xfrm>
        </p:grpSpPr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40" name="Group 239"/>
          <p:cNvGrpSpPr>
            <a:grpSpLocks/>
          </p:cNvGrpSpPr>
          <p:nvPr/>
        </p:nvGrpSpPr>
        <p:grpSpPr bwMode="auto">
          <a:xfrm>
            <a:off x="678656" y="1726407"/>
            <a:ext cx="1228990" cy="1219729"/>
            <a:chOff x="262" y="1078"/>
            <a:chExt cx="929" cy="922"/>
          </a:xfrm>
        </p:grpSpPr>
        <p:sp>
          <p:nvSpPr>
            <p:cNvPr id="241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2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3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4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5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6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7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9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50" name="Group 249"/>
          <p:cNvGrpSpPr>
            <a:grpSpLocks/>
          </p:cNvGrpSpPr>
          <p:nvPr/>
        </p:nvGrpSpPr>
        <p:grpSpPr bwMode="auto">
          <a:xfrm>
            <a:off x="1084792" y="1726407"/>
            <a:ext cx="1228990" cy="1219729"/>
            <a:chOff x="262" y="1078"/>
            <a:chExt cx="929" cy="922"/>
          </a:xfrm>
        </p:grpSpPr>
        <p:sp>
          <p:nvSpPr>
            <p:cNvPr id="251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2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3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4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5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6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7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8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9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1498866" y="1726407"/>
            <a:ext cx="1228989" cy="1219729"/>
            <a:chOff x="262" y="1078"/>
            <a:chExt cx="929" cy="922"/>
          </a:xfrm>
        </p:grpSpPr>
        <p:sp>
          <p:nvSpPr>
            <p:cNvPr id="261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3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4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5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6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7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8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9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70" name="Group 269"/>
          <p:cNvGrpSpPr>
            <a:grpSpLocks/>
          </p:cNvGrpSpPr>
          <p:nvPr/>
        </p:nvGrpSpPr>
        <p:grpSpPr bwMode="auto">
          <a:xfrm>
            <a:off x="2308491" y="1726407"/>
            <a:ext cx="1228989" cy="1219729"/>
            <a:chOff x="262" y="1078"/>
            <a:chExt cx="929" cy="922"/>
          </a:xfrm>
        </p:grpSpPr>
        <p:sp>
          <p:nvSpPr>
            <p:cNvPr id="271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2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3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4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5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6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7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8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9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80" name="Group 279"/>
          <p:cNvGrpSpPr>
            <a:grpSpLocks/>
          </p:cNvGrpSpPr>
          <p:nvPr/>
        </p:nvGrpSpPr>
        <p:grpSpPr bwMode="auto">
          <a:xfrm>
            <a:off x="2718595" y="1726407"/>
            <a:ext cx="1228989" cy="1219729"/>
            <a:chOff x="262" y="1078"/>
            <a:chExt cx="929" cy="922"/>
          </a:xfrm>
        </p:grpSpPr>
        <p:sp>
          <p:nvSpPr>
            <p:cNvPr id="281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2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3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4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5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6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7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8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9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90" name="Group 289"/>
          <p:cNvGrpSpPr>
            <a:grpSpLocks/>
          </p:cNvGrpSpPr>
          <p:nvPr/>
        </p:nvGrpSpPr>
        <p:grpSpPr bwMode="auto">
          <a:xfrm>
            <a:off x="3116792" y="1726407"/>
            <a:ext cx="1228990" cy="1219729"/>
            <a:chOff x="262" y="1078"/>
            <a:chExt cx="929" cy="922"/>
          </a:xfrm>
        </p:grpSpPr>
        <p:sp>
          <p:nvSpPr>
            <p:cNvPr id="291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2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3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4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5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6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7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8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9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00" name="Group 299"/>
          <p:cNvGrpSpPr>
            <a:grpSpLocks/>
          </p:cNvGrpSpPr>
          <p:nvPr/>
        </p:nvGrpSpPr>
        <p:grpSpPr bwMode="auto">
          <a:xfrm>
            <a:off x="3526896" y="1726407"/>
            <a:ext cx="1228990" cy="1219729"/>
            <a:chOff x="262" y="1078"/>
            <a:chExt cx="929" cy="922"/>
          </a:xfrm>
        </p:grpSpPr>
        <p:sp>
          <p:nvSpPr>
            <p:cNvPr id="301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2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3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4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5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6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7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8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9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10" name="Group 309"/>
          <p:cNvGrpSpPr>
            <a:grpSpLocks/>
          </p:cNvGrpSpPr>
          <p:nvPr/>
        </p:nvGrpSpPr>
        <p:grpSpPr bwMode="auto">
          <a:xfrm>
            <a:off x="1912938" y="1726407"/>
            <a:ext cx="1228990" cy="1219729"/>
            <a:chOff x="262" y="1078"/>
            <a:chExt cx="929" cy="922"/>
          </a:xfrm>
        </p:grpSpPr>
        <p:sp>
          <p:nvSpPr>
            <p:cNvPr id="311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2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3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4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5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6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7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8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9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20" name="Group 319"/>
          <p:cNvGrpSpPr>
            <a:grpSpLocks/>
          </p:cNvGrpSpPr>
          <p:nvPr/>
        </p:nvGrpSpPr>
        <p:grpSpPr bwMode="auto">
          <a:xfrm>
            <a:off x="678656" y="2128574"/>
            <a:ext cx="1228990" cy="1219729"/>
            <a:chOff x="262" y="1078"/>
            <a:chExt cx="929" cy="922"/>
          </a:xfrm>
        </p:grpSpPr>
        <p:sp>
          <p:nvSpPr>
            <p:cNvPr id="321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2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3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4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5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6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7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8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9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30" name="Group 329"/>
          <p:cNvGrpSpPr>
            <a:grpSpLocks/>
          </p:cNvGrpSpPr>
          <p:nvPr/>
        </p:nvGrpSpPr>
        <p:grpSpPr bwMode="auto">
          <a:xfrm>
            <a:off x="1084792" y="2128574"/>
            <a:ext cx="1228990" cy="1219729"/>
            <a:chOff x="262" y="1078"/>
            <a:chExt cx="929" cy="922"/>
          </a:xfrm>
        </p:grpSpPr>
        <p:sp>
          <p:nvSpPr>
            <p:cNvPr id="331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2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3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4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5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6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7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8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9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40" name="Group 339"/>
          <p:cNvGrpSpPr>
            <a:grpSpLocks/>
          </p:cNvGrpSpPr>
          <p:nvPr/>
        </p:nvGrpSpPr>
        <p:grpSpPr bwMode="auto">
          <a:xfrm>
            <a:off x="1498866" y="2128574"/>
            <a:ext cx="1228989" cy="1219729"/>
            <a:chOff x="262" y="1078"/>
            <a:chExt cx="929" cy="922"/>
          </a:xfrm>
        </p:grpSpPr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2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3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4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6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8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9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50" name="Group 349"/>
          <p:cNvGrpSpPr>
            <a:grpSpLocks/>
          </p:cNvGrpSpPr>
          <p:nvPr/>
        </p:nvGrpSpPr>
        <p:grpSpPr bwMode="auto">
          <a:xfrm>
            <a:off x="2308491" y="2128574"/>
            <a:ext cx="1228989" cy="1219729"/>
            <a:chOff x="262" y="1078"/>
            <a:chExt cx="929" cy="922"/>
          </a:xfrm>
        </p:grpSpPr>
        <p:sp>
          <p:nvSpPr>
            <p:cNvPr id="351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2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3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4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5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6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7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8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9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60" name="Group 359"/>
          <p:cNvGrpSpPr>
            <a:grpSpLocks/>
          </p:cNvGrpSpPr>
          <p:nvPr/>
        </p:nvGrpSpPr>
        <p:grpSpPr bwMode="auto">
          <a:xfrm>
            <a:off x="2718595" y="2128574"/>
            <a:ext cx="1228989" cy="1219729"/>
            <a:chOff x="262" y="1078"/>
            <a:chExt cx="929" cy="922"/>
          </a:xfrm>
        </p:grpSpPr>
        <p:sp>
          <p:nvSpPr>
            <p:cNvPr id="361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2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3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4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5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6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7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8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9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70" name="Group 369"/>
          <p:cNvGrpSpPr>
            <a:grpSpLocks/>
          </p:cNvGrpSpPr>
          <p:nvPr/>
        </p:nvGrpSpPr>
        <p:grpSpPr bwMode="auto">
          <a:xfrm>
            <a:off x="3116792" y="2128574"/>
            <a:ext cx="1228990" cy="1219729"/>
            <a:chOff x="262" y="1078"/>
            <a:chExt cx="929" cy="922"/>
          </a:xfrm>
        </p:grpSpPr>
        <p:sp>
          <p:nvSpPr>
            <p:cNvPr id="371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2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3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4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5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6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7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8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9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80" name="Group 379"/>
          <p:cNvGrpSpPr>
            <a:grpSpLocks/>
          </p:cNvGrpSpPr>
          <p:nvPr/>
        </p:nvGrpSpPr>
        <p:grpSpPr bwMode="auto">
          <a:xfrm>
            <a:off x="3526896" y="2128574"/>
            <a:ext cx="1228990" cy="1219729"/>
            <a:chOff x="262" y="1078"/>
            <a:chExt cx="929" cy="922"/>
          </a:xfrm>
        </p:grpSpPr>
        <p:sp>
          <p:nvSpPr>
            <p:cNvPr id="381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2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3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4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5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6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90" name="Group 389"/>
          <p:cNvGrpSpPr>
            <a:grpSpLocks/>
          </p:cNvGrpSpPr>
          <p:nvPr/>
        </p:nvGrpSpPr>
        <p:grpSpPr bwMode="auto">
          <a:xfrm>
            <a:off x="1912938" y="2128574"/>
            <a:ext cx="1228990" cy="1219729"/>
            <a:chOff x="262" y="1078"/>
            <a:chExt cx="929" cy="922"/>
          </a:xfrm>
        </p:grpSpPr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7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8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9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65" name="Group 464"/>
          <p:cNvGrpSpPr>
            <a:grpSpLocks/>
          </p:cNvGrpSpPr>
          <p:nvPr/>
        </p:nvGrpSpPr>
        <p:grpSpPr bwMode="auto">
          <a:xfrm>
            <a:off x="679979" y="2534709"/>
            <a:ext cx="1228990" cy="1219729"/>
            <a:chOff x="262" y="1078"/>
            <a:chExt cx="929" cy="922"/>
          </a:xfrm>
        </p:grpSpPr>
        <p:sp>
          <p:nvSpPr>
            <p:cNvPr id="466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7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8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9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0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1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2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3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4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75" name="Group 474"/>
          <p:cNvGrpSpPr>
            <a:grpSpLocks/>
          </p:cNvGrpSpPr>
          <p:nvPr/>
        </p:nvGrpSpPr>
        <p:grpSpPr bwMode="auto">
          <a:xfrm>
            <a:off x="1086116" y="2534709"/>
            <a:ext cx="1228989" cy="1219729"/>
            <a:chOff x="262" y="1078"/>
            <a:chExt cx="929" cy="922"/>
          </a:xfrm>
        </p:grpSpPr>
        <p:sp>
          <p:nvSpPr>
            <p:cNvPr id="476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7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8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9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0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1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2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3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4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85" name="Group 484"/>
          <p:cNvGrpSpPr>
            <a:grpSpLocks/>
          </p:cNvGrpSpPr>
          <p:nvPr/>
        </p:nvGrpSpPr>
        <p:grpSpPr bwMode="auto">
          <a:xfrm>
            <a:off x="1500188" y="2534709"/>
            <a:ext cx="1228990" cy="1219729"/>
            <a:chOff x="262" y="1078"/>
            <a:chExt cx="929" cy="922"/>
          </a:xfrm>
        </p:grpSpPr>
        <p:sp>
          <p:nvSpPr>
            <p:cNvPr id="486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7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8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9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0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1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2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3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4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95" name="Group 494"/>
          <p:cNvGrpSpPr>
            <a:grpSpLocks/>
          </p:cNvGrpSpPr>
          <p:nvPr/>
        </p:nvGrpSpPr>
        <p:grpSpPr bwMode="auto">
          <a:xfrm>
            <a:off x="2309813" y="2534709"/>
            <a:ext cx="1228990" cy="1219729"/>
            <a:chOff x="262" y="1078"/>
            <a:chExt cx="929" cy="922"/>
          </a:xfrm>
        </p:grpSpPr>
        <p:sp>
          <p:nvSpPr>
            <p:cNvPr id="496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7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8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9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0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1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2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3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4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05" name="Group 504"/>
          <p:cNvGrpSpPr>
            <a:grpSpLocks/>
          </p:cNvGrpSpPr>
          <p:nvPr/>
        </p:nvGrpSpPr>
        <p:grpSpPr bwMode="auto">
          <a:xfrm>
            <a:off x="2719917" y="2534709"/>
            <a:ext cx="1228990" cy="1219729"/>
            <a:chOff x="262" y="1078"/>
            <a:chExt cx="929" cy="922"/>
          </a:xfrm>
        </p:grpSpPr>
        <p:sp>
          <p:nvSpPr>
            <p:cNvPr id="506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7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8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9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0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1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2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3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4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15" name="Group 514"/>
          <p:cNvGrpSpPr>
            <a:grpSpLocks/>
          </p:cNvGrpSpPr>
          <p:nvPr/>
        </p:nvGrpSpPr>
        <p:grpSpPr bwMode="auto">
          <a:xfrm>
            <a:off x="3118116" y="2534709"/>
            <a:ext cx="1228989" cy="1219729"/>
            <a:chOff x="262" y="1078"/>
            <a:chExt cx="929" cy="922"/>
          </a:xfrm>
        </p:grpSpPr>
        <p:sp>
          <p:nvSpPr>
            <p:cNvPr id="516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7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8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9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0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1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2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3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4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25" name="Group 524"/>
          <p:cNvGrpSpPr>
            <a:grpSpLocks/>
          </p:cNvGrpSpPr>
          <p:nvPr/>
        </p:nvGrpSpPr>
        <p:grpSpPr bwMode="auto">
          <a:xfrm>
            <a:off x="3528220" y="2534709"/>
            <a:ext cx="1228989" cy="1219729"/>
            <a:chOff x="262" y="1078"/>
            <a:chExt cx="929" cy="922"/>
          </a:xfrm>
        </p:grpSpPr>
        <p:sp>
          <p:nvSpPr>
            <p:cNvPr id="526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7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8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9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0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1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2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3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4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35" name="Group 534"/>
          <p:cNvGrpSpPr>
            <a:grpSpLocks/>
          </p:cNvGrpSpPr>
          <p:nvPr/>
        </p:nvGrpSpPr>
        <p:grpSpPr bwMode="auto">
          <a:xfrm>
            <a:off x="1914261" y="2534709"/>
            <a:ext cx="1228989" cy="1219729"/>
            <a:chOff x="262" y="1078"/>
            <a:chExt cx="929" cy="922"/>
          </a:xfrm>
        </p:grpSpPr>
        <p:sp>
          <p:nvSpPr>
            <p:cNvPr id="536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7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8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9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0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1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2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3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4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45" name="Group 544"/>
          <p:cNvGrpSpPr>
            <a:grpSpLocks/>
          </p:cNvGrpSpPr>
          <p:nvPr/>
        </p:nvGrpSpPr>
        <p:grpSpPr bwMode="auto">
          <a:xfrm>
            <a:off x="678656" y="2948782"/>
            <a:ext cx="1228990" cy="1219729"/>
            <a:chOff x="262" y="1078"/>
            <a:chExt cx="929" cy="922"/>
          </a:xfrm>
        </p:grpSpPr>
        <p:sp>
          <p:nvSpPr>
            <p:cNvPr id="546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7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8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9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0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1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2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3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4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55" name="Group 554"/>
          <p:cNvGrpSpPr>
            <a:grpSpLocks/>
          </p:cNvGrpSpPr>
          <p:nvPr/>
        </p:nvGrpSpPr>
        <p:grpSpPr bwMode="auto">
          <a:xfrm>
            <a:off x="1084792" y="2948782"/>
            <a:ext cx="1228990" cy="1219729"/>
            <a:chOff x="262" y="1078"/>
            <a:chExt cx="929" cy="922"/>
          </a:xfrm>
        </p:grpSpPr>
        <p:sp>
          <p:nvSpPr>
            <p:cNvPr id="556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7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8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9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0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1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2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3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4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65" name="Group 564"/>
          <p:cNvGrpSpPr>
            <a:grpSpLocks/>
          </p:cNvGrpSpPr>
          <p:nvPr/>
        </p:nvGrpSpPr>
        <p:grpSpPr bwMode="auto">
          <a:xfrm>
            <a:off x="1498866" y="2948782"/>
            <a:ext cx="1228989" cy="1219729"/>
            <a:chOff x="262" y="1078"/>
            <a:chExt cx="929" cy="922"/>
          </a:xfrm>
        </p:grpSpPr>
        <p:sp>
          <p:nvSpPr>
            <p:cNvPr id="566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7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8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9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0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1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2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3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4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75" name="Group 574"/>
          <p:cNvGrpSpPr>
            <a:grpSpLocks/>
          </p:cNvGrpSpPr>
          <p:nvPr/>
        </p:nvGrpSpPr>
        <p:grpSpPr bwMode="auto">
          <a:xfrm>
            <a:off x="2308491" y="2948782"/>
            <a:ext cx="1228989" cy="1219729"/>
            <a:chOff x="262" y="1078"/>
            <a:chExt cx="929" cy="922"/>
          </a:xfrm>
        </p:grpSpPr>
        <p:sp>
          <p:nvSpPr>
            <p:cNvPr id="576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7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8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9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0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1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2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3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4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85" name="Group 584"/>
          <p:cNvGrpSpPr>
            <a:grpSpLocks/>
          </p:cNvGrpSpPr>
          <p:nvPr/>
        </p:nvGrpSpPr>
        <p:grpSpPr bwMode="auto">
          <a:xfrm>
            <a:off x="2718595" y="2948782"/>
            <a:ext cx="1228989" cy="1219729"/>
            <a:chOff x="262" y="1078"/>
            <a:chExt cx="929" cy="922"/>
          </a:xfrm>
        </p:grpSpPr>
        <p:sp>
          <p:nvSpPr>
            <p:cNvPr id="586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7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8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9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0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1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2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3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4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95" name="Group 594"/>
          <p:cNvGrpSpPr>
            <a:grpSpLocks/>
          </p:cNvGrpSpPr>
          <p:nvPr/>
        </p:nvGrpSpPr>
        <p:grpSpPr bwMode="auto">
          <a:xfrm>
            <a:off x="3116792" y="2948782"/>
            <a:ext cx="1228990" cy="1219729"/>
            <a:chOff x="262" y="1078"/>
            <a:chExt cx="929" cy="922"/>
          </a:xfrm>
        </p:grpSpPr>
        <p:sp>
          <p:nvSpPr>
            <p:cNvPr id="596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7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8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9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0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1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2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3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4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05" name="Group 604"/>
          <p:cNvGrpSpPr>
            <a:grpSpLocks/>
          </p:cNvGrpSpPr>
          <p:nvPr/>
        </p:nvGrpSpPr>
        <p:grpSpPr bwMode="auto">
          <a:xfrm>
            <a:off x="3526896" y="2948782"/>
            <a:ext cx="1228990" cy="1219729"/>
            <a:chOff x="262" y="1078"/>
            <a:chExt cx="929" cy="922"/>
          </a:xfrm>
        </p:grpSpPr>
        <p:sp>
          <p:nvSpPr>
            <p:cNvPr id="606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7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8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9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0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1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2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3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4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15" name="Group 614"/>
          <p:cNvGrpSpPr>
            <a:grpSpLocks/>
          </p:cNvGrpSpPr>
          <p:nvPr/>
        </p:nvGrpSpPr>
        <p:grpSpPr bwMode="auto">
          <a:xfrm>
            <a:off x="1912938" y="2948782"/>
            <a:ext cx="1228990" cy="1219729"/>
            <a:chOff x="262" y="1078"/>
            <a:chExt cx="929" cy="922"/>
          </a:xfrm>
        </p:grpSpPr>
        <p:sp>
          <p:nvSpPr>
            <p:cNvPr id="616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7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8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9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0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1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2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3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4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25" name="Group 624"/>
          <p:cNvGrpSpPr>
            <a:grpSpLocks/>
          </p:cNvGrpSpPr>
          <p:nvPr/>
        </p:nvGrpSpPr>
        <p:grpSpPr bwMode="auto">
          <a:xfrm>
            <a:off x="679979" y="3343011"/>
            <a:ext cx="1228990" cy="1219729"/>
            <a:chOff x="262" y="1078"/>
            <a:chExt cx="929" cy="922"/>
          </a:xfrm>
        </p:grpSpPr>
        <p:sp>
          <p:nvSpPr>
            <p:cNvPr id="626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7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8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9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0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1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2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3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4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35" name="Group 634"/>
          <p:cNvGrpSpPr>
            <a:grpSpLocks/>
          </p:cNvGrpSpPr>
          <p:nvPr/>
        </p:nvGrpSpPr>
        <p:grpSpPr bwMode="auto">
          <a:xfrm>
            <a:off x="1086116" y="3343011"/>
            <a:ext cx="1228989" cy="1219729"/>
            <a:chOff x="262" y="1078"/>
            <a:chExt cx="929" cy="922"/>
          </a:xfrm>
        </p:grpSpPr>
        <p:sp>
          <p:nvSpPr>
            <p:cNvPr id="636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7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8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9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0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1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2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3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4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45" name="Group 644"/>
          <p:cNvGrpSpPr>
            <a:grpSpLocks/>
          </p:cNvGrpSpPr>
          <p:nvPr/>
        </p:nvGrpSpPr>
        <p:grpSpPr bwMode="auto">
          <a:xfrm>
            <a:off x="1500188" y="3343011"/>
            <a:ext cx="1228990" cy="1219729"/>
            <a:chOff x="262" y="1078"/>
            <a:chExt cx="929" cy="922"/>
          </a:xfrm>
        </p:grpSpPr>
        <p:sp>
          <p:nvSpPr>
            <p:cNvPr id="646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7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8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9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0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1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2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3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4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55" name="Group 654"/>
          <p:cNvGrpSpPr>
            <a:grpSpLocks/>
          </p:cNvGrpSpPr>
          <p:nvPr/>
        </p:nvGrpSpPr>
        <p:grpSpPr bwMode="auto">
          <a:xfrm>
            <a:off x="2309813" y="3343011"/>
            <a:ext cx="1228990" cy="1219729"/>
            <a:chOff x="262" y="1078"/>
            <a:chExt cx="929" cy="922"/>
          </a:xfrm>
        </p:grpSpPr>
        <p:sp>
          <p:nvSpPr>
            <p:cNvPr id="656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7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8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9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0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1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2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3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4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65" name="Group 664"/>
          <p:cNvGrpSpPr>
            <a:grpSpLocks/>
          </p:cNvGrpSpPr>
          <p:nvPr/>
        </p:nvGrpSpPr>
        <p:grpSpPr bwMode="auto">
          <a:xfrm>
            <a:off x="2719917" y="3343011"/>
            <a:ext cx="1228990" cy="1219729"/>
            <a:chOff x="262" y="1078"/>
            <a:chExt cx="929" cy="922"/>
          </a:xfrm>
        </p:grpSpPr>
        <p:sp>
          <p:nvSpPr>
            <p:cNvPr id="666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7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8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9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0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1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2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3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4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75" name="Group 674"/>
          <p:cNvGrpSpPr>
            <a:grpSpLocks/>
          </p:cNvGrpSpPr>
          <p:nvPr/>
        </p:nvGrpSpPr>
        <p:grpSpPr bwMode="auto">
          <a:xfrm>
            <a:off x="3118116" y="3343011"/>
            <a:ext cx="1228989" cy="1219729"/>
            <a:chOff x="262" y="1078"/>
            <a:chExt cx="929" cy="922"/>
          </a:xfrm>
        </p:grpSpPr>
        <p:sp>
          <p:nvSpPr>
            <p:cNvPr id="676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7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8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9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0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1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2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3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4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85" name="Group 684"/>
          <p:cNvGrpSpPr>
            <a:grpSpLocks/>
          </p:cNvGrpSpPr>
          <p:nvPr/>
        </p:nvGrpSpPr>
        <p:grpSpPr bwMode="auto">
          <a:xfrm>
            <a:off x="3528220" y="3343011"/>
            <a:ext cx="1228989" cy="1219729"/>
            <a:chOff x="262" y="1078"/>
            <a:chExt cx="929" cy="922"/>
          </a:xfrm>
        </p:grpSpPr>
        <p:sp>
          <p:nvSpPr>
            <p:cNvPr id="686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7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8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9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0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1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2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3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4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95" name="Group 694"/>
          <p:cNvGrpSpPr>
            <a:grpSpLocks/>
          </p:cNvGrpSpPr>
          <p:nvPr/>
        </p:nvGrpSpPr>
        <p:grpSpPr bwMode="auto">
          <a:xfrm>
            <a:off x="1914261" y="3343011"/>
            <a:ext cx="1228989" cy="1219729"/>
            <a:chOff x="262" y="1078"/>
            <a:chExt cx="929" cy="922"/>
          </a:xfrm>
        </p:grpSpPr>
        <p:sp>
          <p:nvSpPr>
            <p:cNvPr id="696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7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8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9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0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1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2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3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4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05" name="Group 704"/>
          <p:cNvGrpSpPr>
            <a:grpSpLocks/>
          </p:cNvGrpSpPr>
          <p:nvPr/>
        </p:nvGrpSpPr>
        <p:grpSpPr bwMode="auto">
          <a:xfrm>
            <a:off x="678656" y="3757084"/>
            <a:ext cx="1228990" cy="1219729"/>
            <a:chOff x="262" y="1078"/>
            <a:chExt cx="929" cy="922"/>
          </a:xfrm>
        </p:grpSpPr>
        <p:sp>
          <p:nvSpPr>
            <p:cNvPr id="706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7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8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9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0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1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2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3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4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15" name="Group 714"/>
          <p:cNvGrpSpPr>
            <a:grpSpLocks/>
          </p:cNvGrpSpPr>
          <p:nvPr/>
        </p:nvGrpSpPr>
        <p:grpSpPr bwMode="auto">
          <a:xfrm>
            <a:off x="1084792" y="3757084"/>
            <a:ext cx="1228990" cy="1219729"/>
            <a:chOff x="262" y="1078"/>
            <a:chExt cx="929" cy="922"/>
          </a:xfrm>
        </p:grpSpPr>
        <p:sp>
          <p:nvSpPr>
            <p:cNvPr id="716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7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8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9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0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1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2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3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4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25" name="Group 724"/>
          <p:cNvGrpSpPr>
            <a:grpSpLocks/>
          </p:cNvGrpSpPr>
          <p:nvPr/>
        </p:nvGrpSpPr>
        <p:grpSpPr bwMode="auto">
          <a:xfrm>
            <a:off x="1498866" y="3757084"/>
            <a:ext cx="1228989" cy="1219729"/>
            <a:chOff x="262" y="1078"/>
            <a:chExt cx="929" cy="922"/>
          </a:xfrm>
        </p:grpSpPr>
        <p:sp>
          <p:nvSpPr>
            <p:cNvPr id="726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7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8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9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0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1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2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3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4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35" name="Group 734"/>
          <p:cNvGrpSpPr>
            <a:grpSpLocks/>
          </p:cNvGrpSpPr>
          <p:nvPr/>
        </p:nvGrpSpPr>
        <p:grpSpPr bwMode="auto">
          <a:xfrm>
            <a:off x="2308491" y="3757084"/>
            <a:ext cx="1228989" cy="1219729"/>
            <a:chOff x="262" y="1078"/>
            <a:chExt cx="929" cy="922"/>
          </a:xfrm>
        </p:grpSpPr>
        <p:sp>
          <p:nvSpPr>
            <p:cNvPr id="736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7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8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9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0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1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2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3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4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45" name="Group 744"/>
          <p:cNvGrpSpPr>
            <a:grpSpLocks/>
          </p:cNvGrpSpPr>
          <p:nvPr/>
        </p:nvGrpSpPr>
        <p:grpSpPr bwMode="auto">
          <a:xfrm>
            <a:off x="2718595" y="3757084"/>
            <a:ext cx="1228989" cy="1219729"/>
            <a:chOff x="262" y="1078"/>
            <a:chExt cx="929" cy="922"/>
          </a:xfrm>
        </p:grpSpPr>
        <p:sp>
          <p:nvSpPr>
            <p:cNvPr id="746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7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8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9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0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1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2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3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4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55" name="Group 754"/>
          <p:cNvGrpSpPr>
            <a:grpSpLocks/>
          </p:cNvGrpSpPr>
          <p:nvPr/>
        </p:nvGrpSpPr>
        <p:grpSpPr bwMode="auto">
          <a:xfrm>
            <a:off x="3116792" y="3757084"/>
            <a:ext cx="1228990" cy="1219729"/>
            <a:chOff x="262" y="1078"/>
            <a:chExt cx="929" cy="922"/>
          </a:xfrm>
        </p:grpSpPr>
        <p:sp>
          <p:nvSpPr>
            <p:cNvPr id="756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7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8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9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0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1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2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3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4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65" name="Group 764"/>
          <p:cNvGrpSpPr>
            <a:grpSpLocks/>
          </p:cNvGrpSpPr>
          <p:nvPr/>
        </p:nvGrpSpPr>
        <p:grpSpPr bwMode="auto">
          <a:xfrm>
            <a:off x="3526896" y="3757084"/>
            <a:ext cx="1228990" cy="1219729"/>
            <a:chOff x="262" y="1078"/>
            <a:chExt cx="929" cy="922"/>
          </a:xfrm>
        </p:grpSpPr>
        <p:sp>
          <p:nvSpPr>
            <p:cNvPr id="766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7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8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9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0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1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2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3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4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75" name="Group 774"/>
          <p:cNvGrpSpPr>
            <a:grpSpLocks/>
          </p:cNvGrpSpPr>
          <p:nvPr/>
        </p:nvGrpSpPr>
        <p:grpSpPr bwMode="auto">
          <a:xfrm>
            <a:off x="1912938" y="3757084"/>
            <a:ext cx="1228990" cy="1219729"/>
            <a:chOff x="262" y="1078"/>
            <a:chExt cx="929" cy="922"/>
          </a:xfrm>
        </p:grpSpPr>
        <p:sp>
          <p:nvSpPr>
            <p:cNvPr id="776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7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8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9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0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1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2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3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4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85" name="Text Box 784"/>
          <p:cNvSpPr txBox="1">
            <a:spLocks noChangeArrowheads="1"/>
          </p:cNvSpPr>
          <p:nvPr/>
        </p:nvSpPr>
        <p:spPr bwMode="auto">
          <a:xfrm>
            <a:off x="2008187" y="1018646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786" name="Text Box 785"/>
          <p:cNvSpPr txBox="1">
            <a:spLocks noChangeArrowheads="1"/>
          </p:cNvSpPr>
          <p:nvPr/>
        </p:nvSpPr>
        <p:spPr bwMode="auto">
          <a:xfrm>
            <a:off x="5551920" y="1034521"/>
            <a:ext cx="1683474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Processed Image</a:t>
            </a:r>
            <a:endParaRPr lang="en-US" altLang="id-ID" sz="1500"/>
          </a:p>
        </p:txBody>
      </p:sp>
      <p:sp>
        <p:nvSpPr>
          <p:cNvPr id="851" name="Rectangle 69"/>
          <p:cNvSpPr>
            <a:spLocks noChangeArrowheads="1"/>
          </p:cNvSpPr>
          <p:nvPr/>
        </p:nvSpPr>
        <p:spPr bwMode="auto">
          <a:xfrm>
            <a:off x="476382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2" name="Rectangle 70"/>
          <p:cNvSpPr>
            <a:spLocks noChangeArrowheads="1"/>
          </p:cNvSpPr>
          <p:nvPr/>
        </p:nvSpPr>
        <p:spPr bwMode="auto">
          <a:xfrm>
            <a:off x="5173928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3" name="Rectangle 71"/>
          <p:cNvSpPr>
            <a:spLocks noChangeArrowheads="1"/>
          </p:cNvSpPr>
          <p:nvPr/>
        </p:nvSpPr>
        <p:spPr bwMode="auto">
          <a:xfrm>
            <a:off x="5582709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4" name="Rectangle 72"/>
          <p:cNvSpPr>
            <a:spLocks noChangeArrowheads="1"/>
          </p:cNvSpPr>
          <p:nvPr/>
        </p:nvSpPr>
        <p:spPr bwMode="auto">
          <a:xfrm>
            <a:off x="5991491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5" name="Rectangle 73"/>
          <p:cNvSpPr>
            <a:spLocks noChangeArrowheads="1"/>
          </p:cNvSpPr>
          <p:nvPr/>
        </p:nvSpPr>
        <p:spPr bwMode="auto">
          <a:xfrm>
            <a:off x="6400271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6" name="Rectangle 74"/>
          <p:cNvSpPr>
            <a:spLocks noChangeArrowheads="1"/>
          </p:cNvSpPr>
          <p:nvPr/>
        </p:nvSpPr>
        <p:spPr bwMode="auto">
          <a:xfrm>
            <a:off x="6809053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7" name="Rectangle 75"/>
          <p:cNvSpPr>
            <a:spLocks noChangeArrowheads="1"/>
          </p:cNvSpPr>
          <p:nvPr/>
        </p:nvSpPr>
        <p:spPr bwMode="auto">
          <a:xfrm>
            <a:off x="721783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8" name="Rectangle 76"/>
          <p:cNvSpPr>
            <a:spLocks noChangeArrowheads="1"/>
          </p:cNvSpPr>
          <p:nvPr/>
        </p:nvSpPr>
        <p:spPr bwMode="auto">
          <a:xfrm>
            <a:off x="7626616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9" name="Rectangle 77"/>
          <p:cNvSpPr>
            <a:spLocks noChangeArrowheads="1"/>
          </p:cNvSpPr>
          <p:nvPr/>
        </p:nvSpPr>
        <p:spPr bwMode="auto">
          <a:xfrm>
            <a:off x="476382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0" name="Rectangle 78"/>
          <p:cNvSpPr>
            <a:spLocks noChangeArrowheads="1"/>
          </p:cNvSpPr>
          <p:nvPr/>
        </p:nvSpPr>
        <p:spPr bwMode="auto">
          <a:xfrm>
            <a:off x="5173928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1" name="Rectangle 79"/>
          <p:cNvSpPr>
            <a:spLocks noChangeArrowheads="1"/>
          </p:cNvSpPr>
          <p:nvPr/>
        </p:nvSpPr>
        <p:spPr bwMode="auto">
          <a:xfrm>
            <a:off x="5582709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2" name="Rectangle 80"/>
          <p:cNvSpPr>
            <a:spLocks noChangeArrowheads="1"/>
          </p:cNvSpPr>
          <p:nvPr/>
        </p:nvSpPr>
        <p:spPr bwMode="auto">
          <a:xfrm>
            <a:off x="5991491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3" name="Rectangle 81"/>
          <p:cNvSpPr>
            <a:spLocks noChangeArrowheads="1"/>
          </p:cNvSpPr>
          <p:nvPr/>
        </p:nvSpPr>
        <p:spPr bwMode="auto">
          <a:xfrm>
            <a:off x="6400271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4" name="Rectangle 82"/>
          <p:cNvSpPr>
            <a:spLocks noChangeArrowheads="1"/>
          </p:cNvSpPr>
          <p:nvPr/>
        </p:nvSpPr>
        <p:spPr bwMode="auto">
          <a:xfrm>
            <a:off x="6809053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5" name="Rectangle 83"/>
          <p:cNvSpPr>
            <a:spLocks noChangeArrowheads="1"/>
          </p:cNvSpPr>
          <p:nvPr/>
        </p:nvSpPr>
        <p:spPr bwMode="auto">
          <a:xfrm>
            <a:off x="721783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6" name="Rectangle 84"/>
          <p:cNvSpPr>
            <a:spLocks noChangeArrowheads="1"/>
          </p:cNvSpPr>
          <p:nvPr/>
        </p:nvSpPr>
        <p:spPr bwMode="auto">
          <a:xfrm>
            <a:off x="7626616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7" name="Rectangle 85"/>
          <p:cNvSpPr>
            <a:spLocks noChangeArrowheads="1"/>
          </p:cNvSpPr>
          <p:nvPr/>
        </p:nvSpPr>
        <p:spPr bwMode="auto">
          <a:xfrm>
            <a:off x="476382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8" name="Rectangle 86"/>
          <p:cNvSpPr>
            <a:spLocks noChangeArrowheads="1"/>
          </p:cNvSpPr>
          <p:nvPr/>
        </p:nvSpPr>
        <p:spPr bwMode="auto">
          <a:xfrm>
            <a:off x="5173928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9" name="Rectangle 87"/>
          <p:cNvSpPr>
            <a:spLocks noChangeArrowheads="1"/>
          </p:cNvSpPr>
          <p:nvPr/>
        </p:nvSpPr>
        <p:spPr bwMode="auto">
          <a:xfrm>
            <a:off x="5582709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0" name="Rectangle 88"/>
          <p:cNvSpPr>
            <a:spLocks noChangeArrowheads="1"/>
          </p:cNvSpPr>
          <p:nvPr/>
        </p:nvSpPr>
        <p:spPr bwMode="auto">
          <a:xfrm>
            <a:off x="5991491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1" name="Rectangle 89"/>
          <p:cNvSpPr>
            <a:spLocks noChangeArrowheads="1"/>
          </p:cNvSpPr>
          <p:nvPr/>
        </p:nvSpPr>
        <p:spPr bwMode="auto">
          <a:xfrm>
            <a:off x="6400271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2" name="Rectangle 90"/>
          <p:cNvSpPr>
            <a:spLocks noChangeArrowheads="1"/>
          </p:cNvSpPr>
          <p:nvPr/>
        </p:nvSpPr>
        <p:spPr bwMode="auto">
          <a:xfrm>
            <a:off x="6809053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3" name="Rectangle 91"/>
          <p:cNvSpPr>
            <a:spLocks noChangeArrowheads="1"/>
          </p:cNvSpPr>
          <p:nvPr/>
        </p:nvSpPr>
        <p:spPr bwMode="auto">
          <a:xfrm>
            <a:off x="721783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4" name="Rectangle 92"/>
          <p:cNvSpPr>
            <a:spLocks noChangeArrowheads="1"/>
          </p:cNvSpPr>
          <p:nvPr/>
        </p:nvSpPr>
        <p:spPr bwMode="auto">
          <a:xfrm>
            <a:off x="7626616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5" name="Rectangle 93"/>
          <p:cNvSpPr>
            <a:spLocks noChangeArrowheads="1"/>
          </p:cNvSpPr>
          <p:nvPr/>
        </p:nvSpPr>
        <p:spPr bwMode="auto">
          <a:xfrm>
            <a:off x="476382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6" name="Rectangle 94"/>
          <p:cNvSpPr>
            <a:spLocks noChangeArrowheads="1"/>
          </p:cNvSpPr>
          <p:nvPr/>
        </p:nvSpPr>
        <p:spPr bwMode="auto">
          <a:xfrm>
            <a:off x="5173928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7" name="Rectangle 95"/>
          <p:cNvSpPr>
            <a:spLocks noChangeArrowheads="1"/>
          </p:cNvSpPr>
          <p:nvPr/>
        </p:nvSpPr>
        <p:spPr bwMode="auto">
          <a:xfrm>
            <a:off x="5582709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8" name="Rectangle 96"/>
          <p:cNvSpPr>
            <a:spLocks noChangeArrowheads="1"/>
          </p:cNvSpPr>
          <p:nvPr/>
        </p:nvSpPr>
        <p:spPr bwMode="auto">
          <a:xfrm>
            <a:off x="5991491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9" name="Rectangle 97"/>
          <p:cNvSpPr>
            <a:spLocks noChangeArrowheads="1"/>
          </p:cNvSpPr>
          <p:nvPr/>
        </p:nvSpPr>
        <p:spPr bwMode="auto">
          <a:xfrm>
            <a:off x="6400271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0" name="Rectangle 98"/>
          <p:cNvSpPr>
            <a:spLocks noChangeArrowheads="1"/>
          </p:cNvSpPr>
          <p:nvPr/>
        </p:nvSpPr>
        <p:spPr bwMode="auto">
          <a:xfrm>
            <a:off x="6809053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1" name="Rectangle 99"/>
          <p:cNvSpPr>
            <a:spLocks noChangeArrowheads="1"/>
          </p:cNvSpPr>
          <p:nvPr/>
        </p:nvSpPr>
        <p:spPr bwMode="auto">
          <a:xfrm>
            <a:off x="721783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2" name="Rectangle 100"/>
          <p:cNvSpPr>
            <a:spLocks noChangeArrowheads="1"/>
          </p:cNvSpPr>
          <p:nvPr/>
        </p:nvSpPr>
        <p:spPr bwMode="auto">
          <a:xfrm>
            <a:off x="7626616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3" name="Rectangle 101"/>
          <p:cNvSpPr>
            <a:spLocks noChangeArrowheads="1"/>
          </p:cNvSpPr>
          <p:nvPr/>
        </p:nvSpPr>
        <p:spPr bwMode="auto">
          <a:xfrm>
            <a:off x="476382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4" name="Rectangle 102"/>
          <p:cNvSpPr>
            <a:spLocks noChangeArrowheads="1"/>
          </p:cNvSpPr>
          <p:nvPr/>
        </p:nvSpPr>
        <p:spPr bwMode="auto">
          <a:xfrm>
            <a:off x="5173928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5" name="Rectangle 103"/>
          <p:cNvSpPr>
            <a:spLocks noChangeArrowheads="1"/>
          </p:cNvSpPr>
          <p:nvPr/>
        </p:nvSpPr>
        <p:spPr bwMode="auto">
          <a:xfrm>
            <a:off x="5582709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6" name="Rectangle 104"/>
          <p:cNvSpPr>
            <a:spLocks noChangeArrowheads="1"/>
          </p:cNvSpPr>
          <p:nvPr/>
        </p:nvSpPr>
        <p:spPr bwMode="auto">
          <a:xfrm>
            <a:off x="5991491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7" name="Rectangle 105"/>
          <p:cNvSpPr>
            <a:spLocks noChangeArrowheads="1"/>
          </p:cNvSpPr>
          <p:nvPr/>
        </p:nvSpPr>
        <p:spPr bwMode="auto">
          <a:xfrm>
            <a:off x="6400271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8" name="Rectangle 106"/>
          <p:cNvSpPr>
            <a:spLocks noChangeArrowheads="1"/>
          </p:cNvSpPr>
          <p:nvPr/>
        </p:nvSpPr>
        <p:spPr bwMode="auto">
          <a:xfrm>
            <a:off x="6809053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9" name="Rectangle 107"/>
          <p:cNvSpPr>
            <a:spLocks noChangeArrowheads="1"/>
          </p:cNvSpPr>
          <p:nvPr/>
        </p:nvSpPr>
        <p:spPr bwMode="auto">
          <a:xfrm>
            <a:off x="721783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0" name="Rectangle 108"/>
          <p:cNvSpPr>
            <a:spLocks noChangeArrowheads="1"/>
          </p:cNvSpPr>
          <p:nvPr/>
        </p:nvSpPr>
        <p:spPr bwMode="auto">
          <a:xfrm>
            <a:off x="7626616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1" name="Rectangle 109"/>
          <p:cNvSpPr>
            <a:spLocks noChangeArrowheads="1"/>
          </p:cNvSpPr>
          <p:nvPr/>
        </p:nvSpPr>
        <p:spPr bwMode="auto">
          <a:xfrm>
            <a:off x="476382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2" name="Rectangle 110"/>
          <p:cNvSpPr>
            <a:spLocks noChangeArrowheads="1"/>
          </p:cNvSpPr>
          <p:nvPr/>
        </p:nvSpPr>
        <p:spPr bwMode="auto">
          <a:xfrm>
            <a:off x="5173928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3" name="Rectangle 111"/>
          <p:cNvSpPr>
            <a:spLocks noChangeArrowheads="1"/>
          </p:cNvSpPr>
          <p:nvPr/>
        </p:nvSpPr>
        <p:spPr bwMode="auto">
          <a:xfrm>
            <a:off x="5582709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4" name="Rectangle 112"/>
          <p:cNvSpPr>
            <a:spLocks noChangeArrowheads="1"/>
          </p:cNvSpPr>
          <p:nvPr/>
        </p:nvSpPr>
        <p:spPr bwMode="auto">
          <a:xfrm>
            <a:off x="5991491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5" name="Rectangle 113"/>
          <p:cNvSpPr>
            <a:spLocks noChangeArrowheads="1"/>
          </p:cNvSpPr>
          <p:nvPr/>
        </p:nvSpPr>
        <p:spPr bwMode="auto">
          <a:xfrm>
            <a:off x="6400271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6" name="Rectangle 114"/>
          <p:cNvSpPr>
            <a:spLocks noChangeArrowheads="1"/>
          </p:cNvSpPr>
          <p:nvPr/>
        </p:nvSpPr>
        <p:spPr bwMode="auto">
          <a:xfrm>
            <a:off x="6809053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7" name="Rectangle 115"/>
          <p:cNvSpPr>
            <a:spLocks noChangeArrowheads="1"/>
          </p:cNvSpPr>
          <p:nvPr/>
        </p:nvSpPr>
        <p:spPr bwMode="auto">
          <a:xfrm>
            <a:off x="721783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8" name="Rectangle 116"/>
          <p:cNvSpPr>
            <a:spLocks noChangeArrowheads="1"/>
          </p:cNvSpPr>
          <p:nvPr/>
        </p:nvSpPr>
        <p:spPr bwMode="auto">
          <a:xfrm>
            <a:off x="7626616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9" name="Rectangle 117"/>
          <p:cNvSpPr>
            <a:spLocks noChangeArrowheads="1"/>
          </p:cNvSpPr>
          <p:nvPr/>
        </p:nvSpPr>
        <p:spPr bwMode="auto">
          <a:xfrm>
            <a:off x="476382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0" name="Rectangle 118"/>
          <p:cNvSpPr>
            <a:spLocks noChangeArrowheads="1"/>
          </p:cNvSpPr>
          <p:nvPr/>
        </p:nvSpPr>
        <p:spPr bwMode="auto">
          <a:xfrm>
            <a:off x="5173928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1" name="Rectangle 119"/>
          <p:cNvSpPr>
            <a:spLocks noChangeArrowheads="1"/>
          </p:cNvSpPr>
          <p:nvPr/>
        </p:nvSpPr>
        <p:spPr bwMode="auto">
          <a:xfrm>
            <a:off x="5582709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2" name="Rectangle 120"/>
          <p:cNvSpPr>
            <a:spLocks noChangeArrowheads="1"/>
          </p:cNvSpPr>
          <p:nvPr/>
        </p:nvSpPr>
        <p:spPr bwMode="auto">
          <a:xfrm>
            <a:off x="599149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3" name="Rectangle 121"/>
          <p:cNvSpPr>
            <a:spLocks noChangeArrowheads="1"/>
          </p:cNvSpPr>
          <p:nvPr/>
        </p:nvSpPr>
        <p:spPr bwMode="auto">
          <a:xfrm>
            <a:off x="640027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4" name="Rectangle 122"/>
          <p:cNvSpPr>
            <a:spLocks noChangeArrowheads="1"/>
          </p:cNvSpPr>
          <p:nvPr/>
        </p:nvSpPr>
        <p:spPr bwMode="auto">
          <a:xfrm>
            <a:off x="6809053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5" name="Rectangle 123"/>
          <p:cNvSpPr>
            <a:spLocks noChangeArrowheads="1"/>
          </p:cNvSpPr>
          <p:nvPr/>
        </p:nvSpPr>
        <p:spPr bwMode="auto">
          <a:xfrm>
            <a:off x="721783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6" name="Rectangle 124"/>
          <p:cNvSpPr>
            <a:spLocks noChangeArrowheads="1"/>
          </p:cNvSpPr>
          <p:nvPr/>
        </p:nvSpPr>
        <p:spPr bwMode="auto">
          <a:xfrm>
            <a:off x="7626616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7" name="Rectangle 125"/>
          <p:cNvSpPr>
            <a:spLocks noChangeArrowheads="1"/>
          </p:cNvSpPr>
          <p:nvPr/>
        </p:nvSpPr>
        <p:spPr bwMode="auto">
          <a:xfrm>
            <a:off x="476382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8" name="Rectangle 126"/>
          <p:cNvSpPr>
            <a:spLocks noChangeArrowheads="1"/>
          </p:cNvSpPr>
          <p:nvPr/>
        </p:nvSpPr>
        <p:spPr bwMode="auto">
          <a:xfrm>
            <a:off x="5173928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9" name="Rectangle 127"/>
          <p:cNvSpPr>
            <a:spLocks noChangeArrowheads="1"/>
          </p:cNvSpPr>
          <p:nvPr/>
        </p:nvSpPr>
        <p:spPr bwMode="auto">
          <a:xfrm>
            <a:off x="5582709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0" name="Rectangle 128"/>
          <p:cNvSpPr>
            <a:spLocks noChangeArrowheads="1"/>
          </p:cNvSpPr>
          <p:nvPr/>
        </p:nvSpPr>
        <p:spPr bwMode="auto">
          <a:xfrm>
            <a:off x="599149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1" name="Rectangle 129"/>
          <p:cNvSpPr>
            <a:spLocks noChangeArrowheads="1"/>
          </p:cNvSpPr>
          <p:nvPr/>
        </p:nvSpPr>
        <p:spPr bwMode="auto">
          <a:xfrm>
            <a:off x="640027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2" name="Rectangle 130"/>
          <p:cNvSpPr>
            <a:spLocks noChangeArrowheads="1"/>
          </p:cNvSpPr>
          <p:nvPr/>
        </p:nvSpPr>
        <p:spPr bwMode="auto">
          <a:xfrm>
            <a:off x="6809053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3" name="Rectangle 131"/>
          <p:cNvSpPr>
            <a:spLocks noChangeArrowheads="1"/>
          </p:cNvSpPr>
          <p:nvPr/>
        </p:nvSpPr>
        <p:spPr bwMode="auto">
          <a:xfrm>
            <a:off x="721783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4" name="Rectangle 132"/>
          <p:cNvSpPr>
            <a:spLocks noChangeArrowheads="1"/>
          </p:cNvSpPr>
          <p:nvPr/>
        </p:nvSpPr>
        <p:spPr bwMode="auto">
          <a:xfrm>
            <a:off x="7626616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5" name="Rectangle 69"/>
          <p:cNvSpPr>
            <a:spLocks noChangeArrowheads="1"/>
          </p:cNvSpPr>
          <p:nvPr/>
        </p:nvSpPr>
        <p:spPr bwMode="auto">
          <a:xfrm>
            <a:off x="4766884" y="132036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6" name="Rectangle 70"/>
          <p:cNvSpPr>
            <a:spLocks noChangeArrowheads="1"/>
          </p:cNvSpPr>
          <p:nvPr/>
        </p:nvSpPr>
        <p:spPr bwMode="auto">
          <a:xfrm>
            <a:off x="5176988" y="132036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7" name="Rectangle 71"/>
          <p:cNvSpPr>
            <a:spLocks noChangeArrowheads="1"/>
          </p:cNvSpPr>
          <p:nvPr/>
        </p:nvSpPr>
        <p:spPr bwMode="auto">
          <a:xfrm>
            <a:off x="5585769" y="132036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8" name="Rectangle 72"/>
          <p:cNvSpPr>
            <a:spLocks noChangeArrowheads="1"/>
          </p:cNvSpPr>
          <p:nvPr/>
        </p:nvSpPr>
        <p:spPr bwMode="auto">
          <a:xfrm>
            <a:off x="5994551" y="1320362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9" name="Rectangle 73"/>
          <p:cNvSpPr>
            <a:spLocks noChangeArrowheads="1"/>
          </p:cNvSpPr>
          <p:nvPr/>
        </p:nvSpPr>
        <p:spPr bwMode="auto">
          <a:xfrm>
            <a:off x="6403331" y="1320362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0" name="Rectangle 74"/>
          <p:cNvSpPr>
            <a:spLocks noChangeArrowheads="1"/>
          </p:cNvSpPr>
          <p:nvPr/>
        </p:nvSpPr>
        <p:spPr bwMode="auto">
          <a:xfrm>
            <a:off x="6812113" y="1320362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1" name="Rectangle 75"/>
          <p:cNvSpPr>
            <a:spLocks noChangeArrowheads="1"/>
          </p:cNvSpPr>
          <p:nvPr/>
        </p:nvSpPr>
        <p:spPr bwMode="auto">
          <a:xfrm>
            <a:off x="7220894" y="132036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2" name="Rectangle 76"/>
          <p:cNvSpPr>
            <a:spLocks noChangeArrowheads="1"/>
          </p:cNvSpPr>
          <p:nvPr/>
        </p:nvSpPr>
        <p:spPr bwMode="auto">
          <a:xfrm>
            <a:off x="7629676" y="132036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3" name="Rectangle 77"/>
          <p:cNvSpPr>
            <a:spLocks noChangeArrowheads="1"/>
          </p:cNvSpPr>
          <p:nvPr/>
        </p:nvSpPr>
        <p:spPr bwMode="auto">
          <a:xfrm>
            <a:off x="4766884" y="1729144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4" name="Rectangle 78"/>
          <p:cNvSpPr>
            <a:spLocks noChangeArrowheads="1"/>
          </p:cNvSpPr>
          <p:nvPr/>
        </p:nvSpPr>
        <p:spPr bwMode="auto">
          <a:xfrm>
            <a:off x="5176988" y="1729144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5" name="Rectangle 79"/>
          <p:cNvSpPr>
            <a:spLocks noChangeArrowheads="1"/>
          </p:cNvSpPr>
          <p:nvPr/>
        </p:nvSpPr>
        <p:spPr bwMode="auto">
          <a:xfrm>
            <a:off x="5585769" y="1729144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6" name="Rectangle 80"/>
          <p:cNvSpPr>
            <a:spLocks noChangeArrowheads="1"/>
          </p:cNvSpPr>
          <p:nvPr/>
        </p:nvSpPr>
        <p:spPr bwMode="auto">
          <a:xfrm>
            <a:off x="5994551" y="1729144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7" name="Rectangle 81"/>
          <p:cNvSpPr>
            <a:spLocks noChangeArrowheads="1"/>
          </p:cNvSpPr>
          <p:nvPr/>
        </p:nvSpPr>
        <p:spPr bwMode="auto">
          <a:xfrm>
            <a:off x="6403331" y="1729144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8" name="Rectangle 82"/>
          <p:cNvSpPr>
            <a:spLocks noChangeArrowheads="1"/>
          </p:cNvSpPr>
          <p:nvPr/>
        </p:nvSpPr>
        <p:spPr bwMode="auto">
          <a:xfrm>
            <a:off x="6812113" y="1729144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9" name="Rectangle 83"/>
          <p:cNvSpPr>
            <a:spLocks noChangeArrowheads="1"/>
          </p:cNvSpPr>
          <p:nvPr/>
        </p:nvSpPr>
        <p:spPr bwMode="auto">
          <a:xfrm>
            <a:off x="7220894" y="1729144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0" name="Rectangle 84"/>
          <p:cNvSpPr>
            <a:spLocks noChangeArrowheads="1"/>
          </p:cNvSpPr>
          <p:nvPr/>
        </p:nvSpPr>
        <p:spPr bwMode="auto">
          <a:xfrm>
            <a:off x="7629676" y="1729144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1" name="Rectangle 85"/>
          <p:cNvSpPr>
            <a:spLocks noChangeArrowheads="1"/>
          </p:cNvSpPr>
          <p:nvPr/>
        </p:nvSpPr>
        <p:spPr bwMode="auto">
          <a:xfrm>
            <a:off x="4766884" y="212998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2" name="Rectangle 86"/>
          <p:cNvSpPr>
            <a:spLocks noChangeArrowheads="1"/>
          </p:cNvSpPr>
          <p:nvPr/>
        </p:nvSpPr>
        <p:spPr bwMode="auto">
          <a:xfrm>
            <a:off x="5176988" y="212998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3" name="Rectangle 87"/>
          <p:cNvSpPr>
            <a:spLocks noChangeArrowheads="1"/>
          </p:cNvSpPr>
          <p:nvPr/>
        </p:nvSpPr>
        <p:spPr bwMode="auto">
          <a:xfrm>
            <a:off x="5585769" y="212998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4" name="Rectangle 88"/>
          <p:cNvSpPr>
            <a:spLocks noChangeArrowheads="1"/>
          </p:cNvSpPr>
          <p:nvPr/>
        </p:nvSpPr>
        <p:spPr bwMode="auto">
          <a:xfrm>
            <a:off x="5994551" y="212998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5" name="Rectangle 89"/>
          <p:cNvSpPr>
            <a:spLocks noChangeArrowheads="1"/>
          </p:cNvSpPr>
          <p:nvPr/>
        </p:nvSpPr>
        <p:spPr bwMode="auto">
          <a:xfrm>
            <a:off x="6403331" y="212998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6" name="Rectangle 90"/>
          <p:cNvSpPr>
            <a:spLocks noChangeArrowheads="1"/>
          </p:cNvSpPr>
          <p:nvPr/>
        </p:nvSpPr>
        <p:spPr bwMode="auto">
          <a:xfrm>
            <a:off x="6812113" y="212998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7" name="Rectangle 91"/>
          <p:cNvSpPr>
            <a:spLocks noChangeArrowheads="1"/>
          </p:cNvSpPr>
          <p:nvPr/>
        </p:nvSpPr>
        <p:spPr bwMode="auto">
          <a:xfrm>
            <a:off x="7220894" y="212998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8" name="Rectangle 92"/>
          <p:cNvSpPr>
            <a:spLocks noChangeArrowheads="1"/>
          </p:cNvSpPr>
          <p:nvPr/>
        </p:nvSpPr>
        <p:spPr bwMode="auto">
          <a:xfrm>
            <a:off x="7629676" y="212998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9" name="Rectangle 93"/>
          <p:cNvSpPr>
            <a:spLocks noChangeArrowheads="1"/>
          </p:cNvSpPr>
          <p:nvPr/>
        </p:nvSpPr>
        <p:spPr bwMode="auto">
          <a:xfrm>
            <a:off x="4766884" y="2538769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0" name="Rectangle 94"/>
          <p:cNvSpPr>
            <a:spLocks noChangeArrowheads="1"/>
          </p:cNvSpPr>
          <p:nvPr/>
        </p:nvSpPr>
        <p:spPr bwMode="auto">
          <a:xfrm>
            <a:off x="5176988" y="2538769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1" name="Rectangle 95"/>
          <p:cNvSpPr>
            <a:spLocks noChangeArrowheads="1"/>
          </p:cNvSpPr>
          <p:nvPr/>
        </p:nvSpPr>
        <p:spPr bwMode="auto">
          <a:xfrm>
            <a:off x="5585769" y="2538769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2" name="Rectangle 96"/>
          <p:cNvSpPr>
            <a:spLocks noChangeArrowheads="1"/>
          </p:cNvSpPr>
          <p:nvPr/>
        </p:nvSpPr>
        <p:spPr bwMode="auto">
          <a:xfrm>
            <a:off x="5994551" y="2538769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3" name="Rectangle 97"/>
          <p:cNvSpPr>
            <a:spLocks noChangeArrowheads="1"/>
          </p:cNvSpPr>
          <p:nvPr/>
        </p:nvSpPr>
        <p:spPr bwMode="auto">
          <a:xfrm>
            <a:off x="6403331" y="2538769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4" name="Rectangle 98"/>
          <p:cNvSpPr>
            <a:spLocks noChangeArrowheads="1"/>
          </p:cNvSpPr>
          <p:nvPr/>
        </p:nvSpPr>
        <p:spPr bwMode="auto">
          <a:xfrm>
            <a:off x="6812113" y="2538769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5" name="Rectangle 99"/>
          <p:cNvSpPr>
            <a:spLocks noChangeArrowheads="1"/>
          </p:cNvSpPr>
          <p:nvPr/>
        </p:nvSpPr>
        <p:spPr bwMode="auto">
          <a:xfrm>
            <a:off x="7220894" y="2538769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6" name="Rectangle 100"/>
          <p:cNvSpPr>
            <a:spLocks noChangeArrowheads="1"/>
          </p:cNvSpPr>
          <p:nvPr/>
        </p:nvSpPr>
        <p:spPr bwMode="auto">
          <a:xfrm>
            <a:off x="7629676" y="2538769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7" name="Rectangle 101"/>
          <p:cNvSpPr>
            <a:spLocks noChangeArrowheads="1"/>
          </p:cNvSpPr>
          <p:nvPr/>
        </p:nvSpPr>
        <p:spPr bwMode="auto">
          <a:xfrm>
            <a:off x="4766884" y="2942258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8" name="Rectangle 102"/>
          <p:cNvSpPr>
            <a:spLocks noChangeArrowheads="1"/>
          </p:cNvSpPr>
          <p:nvPr/>
        </p:nvSpPr>
        <p:spPr bwMode="auto">
          <a:xfrm>
            <a:off x="5176988" y="2942258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9" name="Rectangle 103"/>
          <p:cNvSpPr>
            <a:spLocks noChangeArrowheads="1"/>
          </p:cNvSpPr>
          <p:nvPr/>
        </p:nvSpPr>
        <p:spPr bwMode="auto">
          <a:xfrm>
            <a:off x="5585769" y="2942258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0" name="Rectangle 104"/>
          <p:cNvSpPr>
            <a:spLocks noChangeArrowheads="1"/>
          </p:cNvSpPr>
          <p:nvPr/>
        </p:nvSpPr>
        <p:spPr bwMode="auto">
          <a:xfrm>
            <a:off x="5994551" y="2942258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1" name="Rectangle 105"/>
          <p:cNvSpPr>
            <a:spLocks noChangeArrowheads="1"/>
          </p:cNvSpPr>
          <p:nvPr/>
        </p:nvSpPr>
        <p:spPr bwMode="auto">
          <a:xfrm>
            <a:off x="6403331" y="2942258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2" name="Rectangle 106"/>
          <p:cNvSpPr>
            <a:spLocks noChangeArrowheads="1"/>
          </p:cNvSpPr>
          <p:nvPr/>
        </p:nvSpPr>
        <p:spPr bwMode="auto">
          <a:xfrm>
            <a:off x="6812113" y="2942258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3" name="Rectangle 107"/>
          <p:cNvSpPr>
            <a:spLocks noChangeArrowheads="1"/>
          </p:cNvSpPr>
          <p:nvPr/>
        </p:nvSpPr>
        <p:spPr bwMode="auto">
          <a:xfrm>
            <a:off x="7220894" y="2942258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4" name="Rectangle 108"/>
          <p:cNvSpPr>
            <a:spLocks noChangeArrowheads="1"/>
          </p:cNvSpPr>
          <p:nvPr/>
        </p:nvSpPr>
        <p:spPr bwMode="auto">
          <a:xfrm>
            <a:off x="7629676" y="2942258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5" name="Rectangle 109"/>
          <p:cNvSpPr>
            <a:spLocks noChangeArrowheads="1"/>
          </p:cNvSpPr>
          <p:nvPr/>
        </p:nvSpPr>
        <p:spPr bwMode="auto">
          <a:xfrm>
            <a:off x="4766884" y="3351040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6" name="Rectangle 110"/>
          <p:cNvSpPr>
            <a:spLocks noChangeArrowheads="1"/>
          </p:cNvSpPr>
          <p:nvPr/>
        </p:nvSpPr>
        <p:spPr bwMode="auto">
          <a:xfrm>
            <a:off x="5176988" y="335104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7" name="Rectangle 111"/>
          <p:cNvSpPr>
            <a:spLocks noChangeArrowheads="1"/>
          </p:cNvSpPr>
          <p:nvPr/>
        </p:nvSpPr>
        <p:spPr bwMode="auto">
          <a:xfrm>
            <a:off x="5585769" y="335104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8" name="Rectangle 112"/>
          <p:cNvSpPr>
            <a:spLocks noChangeArrowheads="1"/>
          </p:cNvSpPr>
          <p:nvPr/>
        </p:nvSpPr>
        <p:spPr bwMode="auto">
          <a:xfrm>
            <a:off x="5994551" y="335104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9" name="Rectangle 113"/>
          <p:cNvSpPr>
            <a:spLocks noChangeArrowheads="1"/>
          </p:cNvSpPr>
          <p:nvPr/>
        </p:nvSpPr>
        <p:spPr bwMode="auto">
          <a:xfrm>
            <a:off x="6403331" y="3351040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0" name="Rectangle 114"/>
          <p:cNvSpPr>
            <a:spLocks noChangeArrowheads="1"/>
          </p:cNvSpPr>
          <p:nvPr/>
        </p:nvSpPr>
        <p:spPr bwMode="auto">
          <a:xfrm>
            <a:off x="6812113" y="335104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1" name="Rectangle 115"/>
          <p:cNvSpPr>
            <a:spLocks noChangeArrowheads="1"/>
          </p:cNvSpPr>
          <p:nvPr/>
        </p:nvSpPr>
        <p:spPr bwMode="auto">
          <a:xfrm>
            <a:off x="7220894" y="335104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2" name="Rectangle 116"/>
          <p:cNvSpPr>
            <a:spLocks noChangeArrowheads="1"/>
          </p:cNvSpPr>
          <p:nvPr/>
        </p:nvSpPr>
        <p:spPr bwMode="auto">
          <a:xfrm>
            <a:off x="7629676" y="335104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3" name="Rectangle 117"/>
          <p:cNvSpPr>
            <a:spLocks noChangeArrowheads="1"/>
          </p:cNvSpPr>
          <p:nvPr/>
        </p:nvSpPr>
        <p:spPr bwMode="auto">
          <a:xfrm>
            <a:off x="4766884" y="3751883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4" name="Rectangle 118"/>
          <p:cNvSpPr>
            <a:spLocks noChangeArrowheads="1"/>
          </p:cNvSpPr>
          <p:nvPr/>
        </p:nvSpPr>
        <p:spPr bwMode="auto">
          <a:xfrm>
            <a:off x="5176988" y="3751883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5" name="Rectangle 119"/>
          <p:cNvSpPr>
            <a:spLocks noChangeArrowheads="1"/>
          </p:cNvSpPr>
          <p:nvPr/>
        </p:nvSpPr>
        <p:spPr bwMode="auto">
          <a:xfrm>
            <a:off x="5585769" y="3751883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6" name="Rectangle 120"/>
          <p:cNvSpPr>
            <a:spLocks noChangeArrowheads="1"/>
          </p:cNvSpPr>
          <p:nvPr/>
        </p:nvSpPr>
        <p:spPr bwMode="auto">
          <a:xfrm>
            <a:off x="5994551" y="3751883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7" name="Rectangle 121"/>
          <p:cNvSpPr>
            <a:spLocks noChangeArrowheads="1"/>
          </p:cNvSpPr>
          <p:nvPr/>
        </p:nvSpPr>
        <p:spPr bwMode="auto">
          <a:xfrm>
            <a:off x="6403331" y="3751883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8" name="Rectangle 122"/>
          <p:cNvSpPr>
            <a:spLocks noChangeArrowheads="1"/>
          </p:cNvSpPr>
          <p:nvPr/>
        </p:nvSpPr>
        <p:spPr bwMode="auto">
          <a:xfrm>
            <a:off x="6812113" y="3751883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9" name="Rectangle 123"/>
          <p:cNvSpPr>
            <a:spLocks noChangeArrowheads="1"/>
          </p:cNvSpPr>
          <p:nvPr/>
        </p:nvSpPr>
        <p:spPr bwMode="auto">
          <a:xfrm>
            <a:off x="7220894" y="3751883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0" name="Rectangle 124"/>
          <p:cNvSpPr>
            <a:spLocks noChangeArrowheads="1"/>
          </p:cNvSpPr>
          <p:nvPr/>
        </p:nvSpPr>
        <p:spPr bwMode="auto">
          <a:xfrm>
            <a:off x="7629676" y="3751883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1" name="Rectangle 125"/>
          <p:cNvSpPr>
            <a:spLocks noChangeArrowheads="1"/>
          </p:cNvSpPr>
          <p:nvPr/>
        </p:nvSpPr>
        <p:spPr bwMode="auto">
          <a:xfrm>
            <a:off x="4766884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2" name="Rectangle 126"/>
          <p:cNvSpPr>
            <a:spLocks noChangeArrowheads="1"/>
          </p:cNvSpPr>
          <p:nvPr/>
        </p:nvSpPr>
        <p:spPr bwMode="auto">
          <a:xfrm>
            <a:off x="5176988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3" name="Rectangle 127"/>
          <p:cNvSpPr>
            <a:spLocks noChangeArrowheads="1"/>
          </p:cNvSpPr>
          <p:nvPr/>
        </p:nvSpPr>
        <p:spPr bwMode="auto">
          <a:xfrm>
            <a:off x="5585769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4" name="Rectangle 128"/>
          <p:cNvSpPr>
            <a:spLocks noChangeArrowheads="1"/>
          </p:cNvSpPr>
          <p:nvPr/>
        </p:nvSpPr>
        <p:spPr bwMode="auto">
          <a:xfrm>
            <a:off x="5994551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5" name="Rectangle 129"/>
          <p:cNvSpPr>
            <a:spLocks noChangeArrowheads="1"/>
          </p:cNvSpPr>
          <p:nvPr/>
        </p:nvSpPr>
        <p:spPr bwMode="auto">
          <a:xfrm>
            <a:off x="6403331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6" name="Rectangle 130"/>
          <p:cNvSpPr>
            <a:spLocks noChangeArrowheads="1"/>
          </p:cNvSpPr>
          <p:nvPr/>
        </p:nvSpPr>
        <p:spPr bwMode="auto">
          <a:xfrm>
            <a:off x="6812113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7" name="Rectangle 131"/>
          <p:cNvSpPr>
            <a:spLocks noChangeArrowheads="1"/>
          </p:cNvSpPr>
          <p:nvPr/>
        </p:nvSpPr>
        <p:spPr bwMode="auto">
          <a:xfrm>
            <a:off x="7220894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8" name="Rectangle 132"/>
          <p:cNvSpPr>
            <a:spLocks noChangeArrowheads="1"/>
          </p:cNvSpPr>
          <p:nvPr/>
        </p:nvSpPr>
        <p:spPr bwMode="auto">
          <a:xfrm>
            <a:off x="7629676" y="416066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</p:spTree>
    <p:extLst>
      <p:ext uri="{BB962C8B-B14F-4D97-AF65-F5344CB8AC3E}">
        <p14:creationId xmlns:p14="http://schemas.microsoft.com/office/powerpoint/2010/main" val="2254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919" grpId="0" animBg="1"/>
      <p:bldP spid="920" grpId="0" animBg="1"/>
      <p:bldP spid="925" grpId="0" animBg="1"/>
      <p:bldP spid="929" grpId="0" animBg="1"/>
      <p:bldP spid="932" grpId="0" animBg="1"/>
      <p:bldP spid="937" grpId="0" animBg="1"/>
      <p:bldP spid="939" grpId="0" animBg="1"/>
      <p:bldP spid="944" grpId="0" animBg="1"/>
      <p:bldP spid="947" grpId="0" animBg="1"/>
      <p:bldP spid="951" grpId="0" animBg="1"/>
      <p:bldP spid="955" grpId="0" animBg="1"/>
      <p:bldP spid="959" grpId="0" animBg="1"/>
      <p:bldP spid="964" grpId="0" animBg="1"/>
      <p:bldP spid="965" grpId="0" animBg="1"/>
      <p:bldP spid="9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84792" y="1321595"/>
            <a:ext cx="3272896" cy="3250406"/>
            <a:chOff x="202" y="944"/>
            <a:chExt cx="2474" cy="245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69" name="Text Box 68"/>
          <p:cNvSpPr txBox="1">
            <a:spLocks noChangeArrowheads="1"/>
          </p:cNvSpPr>
          <p:nvPr/>
        </p:nvSpPr>
        <p:spPr bwMode="auto">
          <a:xfrm>
            <a:off x="3694907" y="4971521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76382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173928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582709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991491" y="1314980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6400271" y="1314980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6809053" y="1314980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721783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7626616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476382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5173928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582709" y="172376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991491" y="172376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6400271" y="172376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6809053" y="172376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7217834" y="172376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7626616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476382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5173928" y="2124605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5582709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5991491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6400271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6809053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7217834" y="2124605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7626616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4763824" y="253338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173928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5582709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991491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6400271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6809053" y="253338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721783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7626616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4763824" y="293687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3" name="Rectangle 102"/>
          <p:cNvSpPr>
            <a:spLocks noChangeArrowheads="1"/>
          </p:cNvSpPr>
          <p:nvPr/>
        </p:nvSpPr>
        <p:spPr bwMode="auto">
          <a:xfrm>
            <a:off x="5173928" y="29368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5582709" y="29368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5991491" y="29368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6400271" y="2936876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6809053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721783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7626616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4763824" y="334565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173928" y="334565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5582709" y="334565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5991491" y="3345657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6400271" y="3345657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809053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721783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7626616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476382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5173928" y="374650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582709" y="374650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1" name="Rectangle 120"/>
          <p:cNvSpPr>
            <a:spLocks noChangeArrowheads="1"/>
          </p:cNvSpPr>
          <p:nvPr/>
        </p:nvSpPr>
        <p:spPr bwMode="auto">
          <a:xfrm>
            <a:off x="5991491" y="3746501"/>
            <a:ext cx="410104" cy="410104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640027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6809053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721783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7626616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476382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>
            <a:off x="5173928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8" name="Rectangle 127"/>
          <p:cNvSpPr>
            <a:spLocks noChangeArrowheads="1"/>
          </p:cNvSpPr>
          <p:nvPr/>
        </p:nvSpPr>
        <p:spPr bwMode="auto">
          <a:xfrm>
            <a:off x="5582709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599149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640027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6809053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721783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7626616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grpSp>
        <p:nvGrpSpPr>
          <p:cNvPr id="134" name="Group 133"/>
          <p:cNvGrpSpPr>
            <a:grpSpLocks/>
          </p:cNvGrpSpPr>
          <p:nvPr/>
        </p:nvGrpSpPr>
        <p:grpSpPr bwMode="auto">
          <a:xfrm>
            <a:off x="2807229" y="4751917"/>
            <a:ext cx="900907" cy="890323"/>
            <a:chOff x="1339" y="3268"/>
            <a:chExt cx="932" cy="921"/>
          </a:xfrm>
        </p:grpSpPr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144" name="Text Box 143"/>
          <p:cNvSpPr txBox="1">
            <a:spLocks noChangeArrowheads="1"/>
          </p:cNvSpPr>
          <p:nvPr/>
        </p:nvSpPr>
        <p:spPr bwMode="auto">
          <a:xfrm>
            <a:off x="2008187" y="1018646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145" name="Text Box 144"/>
          <p:cNvSpPr txBox="1">
            <a:spLocks noChangeArrowheads="1"/>
          </p:cNvSpPr>
          <p:nvPr/>
        </p:nvSpPr>
        <p:spPr bwMode="auto">
          <a:xfrm>
            <a:off x="4755886" y="1034521"/>
            <a:ext cx="334258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Processed Image With Dilated Pixels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227916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34" y="1084792"/>
            <a:ext cx="6887104" cy="202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87035" y="2876021"/>
            <a:ext cx="14285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389313" y="2813844"/>
            <a:ext cx="18573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Dilation by 3*3 square structuring element</a:t>
            </a:r>
            <a:endParaRPr lang="en-US" altLang="id-ID" sz="150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433219" y="2837657"/>
            <a:ext cx="19737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Dilation by 5*5 square structuring element</a:t>
            </a:r>
            <a:endParaRPr lang="en-US" altLang="id-ID" sz="150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62000" y="5278438"/>
            <a:ext cx="76200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altLang="id-ID" sz="2000" b="1"/>
              <a:t>Watch out:</a:t>
            </a:r>
            <a:r>
              <a:rPr lang="en-IE" altLang="id-ID" sz="2000"/>
              <a:t> In these examples a 1 refers to a black pixel!</a:t>
            </a:r>
            <a:endParaRPr lang="en-US" altLang="id-ID" sz="2000"/>
          </a:p>
        </p:txBody>
      </p:sp>
    </p:spTree>
    <p:extLst>
      <p:ext uri="{BB962C8B-B14F-4D97-AF65-F5344CB8AC3E}">
        <p14:creationId xmlns:p14="http://schemas.microsoft.com/office/powerpoint/2010/main" val="160544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Morfologi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9748"/>
            <a:ext cx="8610600" cy="3771636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Morfologi</a:t>
            </a:r>
            <a:r>
              <a:rPr lang="en-US" sz="2000" b="1" dirty="0"/>
              <a:t> </a:t>
            </a:r>
          </a:p>
          <a:p>
            <a:pPr lvl="1" algn="just"/>
            <a:r>
              <a:rPr lang="en-ID" sz="1600" dirty="0" err="1"/>
              <a:t>Teknik</a:t>
            </a:r>
            <a:r>
              <a:rPr lang="en-ID" sz="1600" dirty="0"/>
              <a:t> </a:t>
            </a:r>
            <a:r>
              <a:rPr lang="en-ID" sz="1600" dirty="0" err="1"/>
              <a:t>pengolahan</a:t>
            </a:r>
            <a:r>
              <a:rPr lang="en-ID" sz="1600" dirty="0"/>
              <a:t> </a:t>
            </a:r>
            <a:r>
              <a:rPr lang="en-ID" sz="1600" dirty="0" err="1"/>
              <a:t>citra</a:t>
            </a:r>
            <a:r>
              <a:rPr lang="en-ID" sz="1600" dirty="0"/>
              <a:t>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/>
              <a:t>bentuk</a:t>
            </a:r>
            <a:r>
              <a:rPr lang="en-ID" sz="1600" dirty="0"/>
              <a:t> </a:t>
            </a:r>
            <a:r>
              <a:rPr lang="en-ID" sz="1600" dirty="0" err="1"/>
              <a:t>segmen</a:t>
            </a:r>
            <a:r>
              <a:rPr lang="en-ID" sz="1600" dirty="0"/>
              <a:t> </a:t>
            </a:r>
            <a:r>
              <a:rPr lang="en-ID" sz="1600" dirty="0" err="1"/>
              <a:t>citra</a:t>
            </a:r>
            <a:r>
              <a:rPr lang="en-ID" sz="1600" dirty="0"/>
              <a:t>. </a:t>
            </a:r>
          </a:p>
          <a:p>
            <a:pPr lvl="1" algn="just"/>
            <a:r>
              <a:rPr lang="en-ID" sz="1600" dirty="0" err="1"/>
              <a:t>Tujuan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memperbaiki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segmentasi</a:t>
            </a:r>
            <a:r>
              <a:rPr lang="en-ID" sz="1600" dirty="0"/>
              <a:t>. </a:t>
            </a:r>
          </a:p>
          <a:p>
            <a:pPr lvl="1" algn="just"/>
            <a:r>
              <a:rPr lang="en-ID" sz="1600" dirty="0" err="1"/>
              <a:t>Teknik</a:t>
            </a:r>
            <a:r>
              <a:rPr lang="en-ID" sz="1600" dirty="0"/>
              <a:t> </a:t>
            </a:r>
            <a:r>
              <a:rPr lang="en-ID" sz="1600" dirty="0" err="1"/>
              <a:t>morfologi</a:t>
            </a:r>
            <a:r>
              <a:rPr lang="en-ID" sz="1600" dirty="0"/>
              <a:t> </a:t>
            </a:r>
            <a:r>
              <a:rPr lang="en-ID" sz="1600" dirty="0" err="1"/>
              <a:t>biasanya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pada</a:t>
            </a:r>
            <a:r>
              <a:rPr lang="en-ID" sz="1600" dirty="0"/>
              <a:t> </a:t>
            </a:r>
            <a:r>
              <a:rPr lang="en-ID" sz="1600" dirty="0" err="1"/>
              <a:t>citra</a:t>
            </a:r>
            <a:r>
              <a:rPr lang="en-ID" sz="1600" dirty="0"/>
              <a:t> </a:t>
            </a:r>
            <a:r>
              <a:rPr lang="en-ID" sz="1600" dirty="0" err="1"/>
              <a:t>biner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beberapa</a:t>
            </a:r>
            <a:r>
              <a:rPr lang="en-ID" sz="1600" dirty="0"/>
              <a:t> </a:t>
            </a:r>
            <a:r>
              <a:rPr lang="en-ID" sz="1600" dirty="0" err="1"/>
              <a:t>kasus</a:t>
            </a:r>
            <a:r>
              <a:rPr lang="en-ID" sz="1600" dirty="0"/>
              <a:t> </a:t>
            </a:r>
            <a:r>
              <a:rPr lang="en-ID" sz="1600" dirty="0" err="1"/>
              <a:t>juga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diterapkan</a:t>
            </a:r>
            <a:r>
              <a:rPr lang="en-ID" sz="1600" dirty="0"/>
              <a:t> </a:t>
            </a:r>
            <a:r>
              <a:rPr lang="en-ID" sz="1600" dirty="0" err="1"/>
              <a:t>pada</a:t>
            </a:r>
            <a:r>
              <a:rPr lang="en-ID" sz="1600" dirty="0"/>
              <a:t> </a:t>
            </a:r>
            <a:r>
              <a:rPr lang="en-ID" sz="1600" dirty="0" err="1"/>
              <a:t>citra</a:t>
            </a:r>
            <a:r>
              <a:rPr lang="en-ID" sz="1600" dirty="0"/>
              <a:t> </a:t>
            </a:r>
            <a:r>
              <a:rPr lang="en-ID" sz="1600" dirty="0" err="1"/>
              <a:t>keabuan</a:t>
            </a:r>
            <a:r>
              <a:rPr lang="en-ID" sz="1600" dirty="0"/>
              <a:t> (grayscale). </a:t>
            </a:r>
          </a:p>
          <a:p>
            <a:pPr lvl="1" algn="just"/>
            <a:r>
              <a:rPr lang="id-ID" sz="1600" dirty="0"/>
              <a:t>Untuk sementara yang akan kita pelajari adalah pemrosesan morfologi terhadap citra biner</a:t>
            </a:r>
            <a:endParaRPr lang="en-US" sz="1600" dirty="0"/>
          </a:p>
          <a:p>
            <a:pPr lvl="1"/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0" y="2995566"/>
            <a:ext cx="2666903" cy="2262738"/>
            <a:chOff x="-3123623" y="4900779"/>
            <a:chExt cx="3444875" cy="2922809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8444982"/>
                </p:ext>
              </p:extLst>
            </p:nvPr>
          </p:nvGraphicFramePr>
          <p:xfrm>
            <a:off x="-3123623" y="4900779"/>
            <a:ext cx="3444875" cy="2678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0" name="CorelPhotoPaint.Image.11" r:id="rId4" imgW="5445032" imgH="1895780" progId="CorelPhotoPaint.Image.11">
                    <p:embed/>
                  </p:oleObj>
                </mc:Choice>
                <mc:Fallback>
                  <p:oleObj name="CorelPhotoPaint.Image.11" r:id="rId4" imgW="5445032" imgH="1895780" progId="CorelPhotoPaint.Image.11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9" r="66441" b="27008"/>
                        <a:stretch>
                          <a:fillRect/>
                        </a:stretch>
                      </p:blipFill>
                      <p:spPr bwMode="auto">
                        <a:xfrm>
                          <a:off x="-3123623" y="4900779"/>
                          <a:ext cx="3444875" cy="26789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-2889680" y="7500423"/>
              <a:ext cx="2305439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IE" altLang="id-ID" sz="1500" dirty="0"/>
                <a:t>Citra </a:t>
              </a:r>
              <a:r>
                <a:rPr lang="en-IE" altLang="id-ID" sz="1500" dirty="0" err="1"/>
                <a:t>setelah</a:t>
              </a:r>
              <a:r>
                <a:rPr lang="en-IE" altLang="id-ID" sz="1500" dirty="0"/>
                <a:t> </a:t>
              </a:r>
              <a:r>
                <a:rPr lang="en-IE" altLang="id-ID" sz="1500" dirty="0" err="1"/>
                <a:t>segmentasi</a:t>
              </a:r>
              <a:endParaRPr lang="en-US" altLang="id-ID" sz="15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0295" y="2995566"/>
            <a:ext cx="2643195" cy="2602592"/>
            <a:chOff x="5557914" y="532527"/>
            <a:chExt cx="3405188" cy="3352879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2446103"/>
                </p:ext>
              </p:extLst>
            </p:nvPr>
          </p:nvGraphicFramePr>
          <p:xfrm>
            <a:off x="5557914" y="532527"/>
            <a:ext cx="3405188" cy="2656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1" name="CorelPhotoPaint.Image.11" r:id="rId6" imgW="5445032" imgH="1895780" progId="CorelPhotoPaint.Image.11">
                    <p:embed/>
                  </p:oleObj>
                </mc:Choice>
                <mc:Fallback>
                  <p:oleObj name="CorelPhotoPaint.Image.11" r:id="rId6" imgW="5445032" imgH="1895780" progId="CorelPhotoPaint.Image.11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664" r="1006" b="27562"/>
                        <a:stretch>
                          <a:fillRect/>
                        </a:stretch>
                      </p:blipFill>
                      <p:spPr bwMode="auto">
                        <a:xfrm>
                          <a:off x="5557914" y="532527"/>
                          <a:ext cx="3405188" cy="26564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5733842" y="3171699"/>
              <a:ext cx="3053329" cy="713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>
                <a:defRPr sz="28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IE" altLang="id-ID" sz="1500" dirty="0"/>
                <a:t>Citra </a:t>
              </a:r>
              <a:r>
                <a:rPr lang="en-IE" altLang="id-ID" sz="1500" dirty="0" err="1"/>
                <a:t>setelah</a:t>
              </a:r>
              <a:r>
                <a:rPr lang="en-IE" altLang="id-ID" sz="1500" dirty="0"/>
                <a:t> </a:t>
              </a:r>
              <a:r>
                <a:rPr lang="en-IE" altLang="id-ID" sz="1500" dirty="0" err="1"/>
                <a:t>segmentasi</a:t>
              </a:r>
              <a:r>
                <a:rPr lang="en-IE" altLang="id-ID" sz="1500" dirty="0"/>
                <a:t> </a:t>
              </a:r>
              <a:r>
                <a:rPr lang="en-IE" altLang="id-ID" sz="1500" dirty="0" err="1"/>
                <a:t>dan</a:t>
              </a:r>
              <a:r>
                <a:rPr lang="en-IE" altLang="id-ID" sz="1500" dirty="0"/>
                <a:t> proses </a:t>
              </a:r>
              <a:r>
                <a:rPr lang="en-IE" altLang="id-ID" sz="1500" b="1" dirty="0" err="1"/>
                <a:t>morfologi</a:t>
              </a:r>
              <a:endParaRPr lang="en-US" altLang="id-ID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8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1"/>
          <a:stretch>
            <a:fillRect/>
          </a:stretch>
        </p:blipFill>
        <p:spPr bwMode="auto">
          <a:xfrm>
            <a:off x="1457855" y="1397000"/>
            <a:ext cx="6066896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588000" y="4826000"/>
            <a:ext cx="2231701" cy="3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833" dirty="0"/>
              <a:t>Structuring element</a:t>
            </a:r>
            <a:endParaRPr lang="en-US" altLang="id-ID" sz="1833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135188" y="1148292"/>
            <a:ext cx="1707519" cy="3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833"/>
              <a:t>Original image</a:t>
            </a:r>
            <a:endParaRPr lang="en-US" altLang="id-ID" sz="1833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282407" y="1164167"/>
            <a:ext cx="1499128" cy="3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833"/>
              <a:t>After dilation</a:t>
            </a:r>
            <a:endParaRPr lang="en-US" altLang="id-ID" sz="1833"/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 rot="5400000">
            <a:off x="6064024" y="3427678"/>
            <a:ext cx="216958" cy="4357688"/>
            <a:chOff x="-2" y="1034"/>
            <a:chExt cx="164" cy="3294"/>
          </a:xfrm>
        </p:grpSpPr>
        <p:pic>
          <p:nvPicPr>
            <p:cNvPr id="9" name="Picture 9" descr="boo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altLang="id-ID" sz="1000" dirty="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altLang="id-ID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5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Dilasi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menyambung</a:t>
            </a:r>
            <a:r>
              <a:rPr lang="en-US" sz="2000" dirty="0"/>
              <a:t> </a:t>
            </a:r>
            <a:r>
              <a:rPr lang="en-US" sz="2000" dirty="0" err="1"/>
              <a:t>tepian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yang </a:t>
            </a:r>
            <a:r>
              <a:rPr lang="en-US" sz="2000" dirty="0" err="1"/>
              <a:t>terputus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memperbaiki</a:t>
            </a:r>
            <a:r>
              <a:rPr lang="en-US" sz="2000" dirty="0"/>
              <a:t> </a:t>
            </a:r>
            <a:r>
              <a:rPr lang="en-US" sz="2000" dirty="0" err="1"/>
              <a:t>gangguan</a:t>
            </a:r>
            <a:r>
              <a:rPr lang="en-US" sz="2000" dirty="0"/>
              <a:t> (intrusion)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Proses </a:t>
            </a:r>
            <a:r>
              <a:rPr lang="en-US" sz="2000" dirty="0" err="1"/>
              <a:t>dilasi</a:t>
            </a:r>
            <a:r>
              <a:rPr lang="en-US" sz="2000" dirty="0"/>
              <a:t> </a:t>
            </a:r>
            <a:r>
              <a:rPr lang="en-US" sz="2000" dirty="0" err="1"/>
              <a:t>menyebabkan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443062"/>
              </p:ext>
            </p:extLst>
          </p:nvPr>
        </p:nvGraphicFramePr>
        <p:xfrm>
          <a:off x="914400" y="1790700"/>
          <a:ext cx="2209800" cy="984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4" name="CorelPhotoPaint.Image.9" r:id="rId3" imgW="5205994" imgH="6555706" progId="CorelPhotoPaint.Image.9">
                  <p:embed/>
                </p:oleObj>
              </mc:Choice>
              <mc:Fallback>
                <p:oleObj name="CorelPhotoPaint.Image.9" r:id="rId3" imgW="5205994" imgH="6555706" progId="CorelPhotoPaint.Image.9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914400" y="1790700"/>
                        <a:ext cx="2209800" cy="984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343243"/>
              </p:ext>
            </p:extLst>
          </p:nvPr>
        </p:nvGraphicFramePr>
        <p:xfrm>
          <a:off x="914400" y="3232333"/>
          <a:ext cx="2273300" cy="1012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" name="CorelPhotoPaint.Image.9" r:id="rId5" imgW="5205994" imgH="6555706" progId="CorelPhotoPaint.Image.9">
                  <p:embed/>
                </p:oleObj>
              </mc:Choice>
              <mc:Fallback>
                <p:oleObj name="CorelPhotoPaint.Image.9" r:id="rId5" imgW="5205994" imgH="6555706" progId="CorelPhotoPaint.Image.9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914400" y="3232333"/>
                        <a:ext cx="2273300" cy="1012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209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67" dirty="0" err="1"/>
              <a:t>Operasi</a:t>
            </a:r>
            <a:r>
              <a:rPr lang="en-US" sz="2667" dirty="0"/>
              <a:t> </a:t>
            </a:r>
            <a:r>
              <a:rPr lang="en-US" sz="2667" dirty="0" err="1"/>
              <a:t>Gabungan</a:t>
            </a:r>
            <a:r>
              <a:rPr lang="en-US" sz="2667" dirty="0"/>
              <a:t> (</a:t>
            </a:r>
            <a:r>
              <a:rPr lang="en-US" sz="2667" i="1" dirty="0"/>
              <a:t>Compound Operation</a:t>
            </a:r>
            <a:r>
              <a:rPr lang="en-US" sz="2667" dirty="0"/>
              <a:t>)</a:t>
            </a:r>
            <a:endParaRPr lang="en-US" sz="2667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dilasi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erosi</a:t>
            </a:r>
            <a:r>
              <a:rPr lang="en-US" dirty="0"/>
              <a:t>.</a:t>
            </a:r>
          </a:p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Gabungan</a:t>
            </a:r>
            <a:endParaRPr lang="en-US" dirty="0"/>
          </a:p>
          <a:p>
            <a:pPr lvl="1"/>
            <a:r>
              <a:rPr lang="en-US" i="1" dirty="0"/>
              <a:t>opening</a:t>
            </a:r>
          </a:p>
          <a:p>
            <a:pPr lvl="1"/>
            <a:r>
              <a:rPr lang="en-US" i="1" dirty="0"/>
              <a:t>closing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56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Opening </a:t>
            </a:r>
            <a:r>
              <a:rPr lang="en-US" dirty="0" err="1"/>
              <a:t>adalah</a:t>
            </a:r>
            <a:r>
              <a:rPr lang="en-US" dirty="0"/>
              <a:t> proses </a:t>
            </a:r>
            <a:r>
              <a:rPr lang="en-US" dirty="0" err="1"/>
              <a:t>erosi</a:t>
            </a:r>
            <a:r>
              <a:rPr lang="en-US" dirty="0"/>
              <a:t> yang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dilasi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Efek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tipis.</a:t>
            </a:r>
          </a:p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opening </a:t>
            </a:r>
            <a:r>
              <a:rPr lang="en-US" dirty="0" err="1"/>
              <a:t>menghaluskan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area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111500" y="2275328"/>
            <a:ext cx="2879763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</a:rPr>
              <a:t>A </a:t>
            </a:r>
            <a:r>
              <a:rPr lang="en-IE" altLang="id-ID" sz="2333" dirty="0">
                <a:ea typeface="ＭＳ Ｐゴシック" pitchFamily="34" charset="-128"/>
                <a:cs typeface="Arial" charset="0"/>
                <a:sym typeface="Webdings" pitchFamily="18" charset="2"/>
              </a:rPr>
              <a:t>○</a:t>
            </a:r>
            <a:r>
              <a:rPr lang="en-IE" altLang="id-ID" sz="2333" dirty="0">
                <a:ea typeface="ＭＳ Ｐゴシック" pitchFamily="34" charset="-128"/>
                <a:sym typeface="Webdings" pitchFamily="18" charset="2"/>
              </a:rPr>
              <a:t> </a:t>
            </a:r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S = (A </a:t>
            </a:r>
            <a:r>
              <a:rPr lang="en-IE" altLang="id-ID" sz="2333" dirty="0">
                <a:ea typeface="ＭＳ Ｐゴシック" pitchFamily="34" charset="-128"/>
                <a:sym typeface="Webdings" pitchFamily="18" charset="2"/>
              </a:rPr>
              <a:t></a:t>
            </a:r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 S) </a:t>
            </a:r>
            <a:r>
              <a:rPr lang="en-US" sz="2333" dirty="0"/>
              <a:t>⊕</a:t>
            </a:r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331498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2" r="16278" b="82098"/>
          <a:stretch>
            <a:fillRect/>
          </a:stretch>
        </p:blipFill>
        <p:spPr bwMode="auto">
          <a:xfrm>
            <a:off x="3046678" y="1374510"/>
            <a:ext cx="2604823" cy="1383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1" t="20187" r="5328" b="63663"/>
          <a:stretch>
            <a:fillRect/>
          </a:stretch>
        </p:blipFill>
        <p:spPr bwMode="auto">
          <a:xfrm>
            <a:off x="2366037" y="3209396"/>
            <a:ext cx="1885156" cy="12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5" t="38399" r="3925" b="43019"/>
          <a:stretch>
            <a:fillRect/>
          </a:stretch>
        </p:blipFill>
        <p:spPr bwMode="auto">
          <a:xfrm>
            <a:off x="4436401" y="3115470"/>
            <a:ext cx="2088886" cy="143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544171" y="2742406"/>
            <a:ext cx="14285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Original shape</a:t>
            </a:r>
            <a:endParaRPr lang="en-US" altLang="id-ID" sz="150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738590" y="4508501"/>
            <a:ext cx="127631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After erosion</a:t>
            </a:r>
            <a:endParaRPr lang="en-US" altLang="id-ID" sz="1500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001936" y="4508500"/>
            <a:ext cx="1255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After dilation</a:t>
            </a:r>
            <a:br>
              <a:rPr lang="en-IE" altLang="id-ID" sz="1500"/>
            </a:br>
            <a:r>
              <a:rPr lang="en-IE" altLang="id-ID" sz="1500"/>
              <a:t>(opening)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3576690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644511" y="1270000"/>
          <a:ext cx="334066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644511" y="1270000"/>
                        <a:ext cx="3340668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644512" y="3451490"/>
          <a:ext cx="3389142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7" name="CorelPhotoPaint.Image.11" r:id="rId5" imgW="4323231" imgH="2503831" progId="CorelPhotoPaint.Image.11">
                  <p:embed/>
                </p:oleObj>
              </mc:Choice>
              <mc:Fallback>
                <p:oleObj name="CorelPhotoPaint.Image.11" r:id="rId5" imgW="4323231" imgH="2503831" progId="CorelPhotoPaint.Image.11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674" t="1839" r="473" b="50745"/>
                      <a:stretch>
                        <a:fillRect/>
                      </a:stretch>
                    </p:blipFill>
                    <p:spPr bwMode="auto">
                      <a:xfrm>
                        <a:off x="2644512" y="3451490"/>
                        <a:ext cx="3389142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33500" y="1972468"/>
            <a:ext cx="11496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IE" altLang="id-ID" sz="2000" dirty="0"/>
              <a:t>Original Image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33500" y="3937000"/>
            <a:ext cx="11496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IE" altLang="id-ID" sz="2000" dirty="0"/>
              <a:t>Image After Opening</a:t>
            </a:r>
          </a:p>
        </p:txBody>
      </p:sp>
    </p:spTree>
    <p:extLst>
      <p:ext uri="{BB962C8B-B14F-4D97-AF65-F5344CB8AC3E}">
        <p14:creationId xmlns:p14="http://schemas.microsoft.com/office/powerpoint/2010/main" val="77717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Opening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87438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97542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06324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315105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723886" y="132159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132667" y="132159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541449" y="132159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950230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087438" y="1730376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497542" y="1730376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906324" y="1730376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315105" y="1730376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723886" y="17303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132667" y="17303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3541449" y="17303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3950230" y="17303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1087438" y="2131220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1497542" y="2131220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1906324" y="2131220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2315105" y="2131220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2723886" y="213122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132667" y="213122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3541449" y="213122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3950230" y="213122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087438" y="2540001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497542" y="2540001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906324" y="2540001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315105" y="254000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723886" y="254000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132667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3541449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3950230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1087438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1497542" y="294349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1906324" y="294349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2315105" y="294349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2723886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1" name="Rectangle 41"/>
          <p:cNvSpPr>
            <a:spLocks noChangeArrowheads="1"/>
          </p:cNvSpPr>
          <p:nvPr/>
        </p:nvSpPr>
        <p:spPr bwMode="auto">
          <a:xfrm>
            <a:off x="3132667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2" name="Rectangle 42"/>
          <p:cNvSpPr>
            <a:spLocks noChangeArrowheads="1"/>
          </p:cNvSpPr>
          <p:nvPr/>
        </p:nvSpPr>
        <p:spPr bwMode="auto">
          <a:xfrm>
            <a:off x="3541449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3950230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1087438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5" name="Rectangle 45"/>
          <p:cNvSpPr>
            <a:spLocks noChangeArrowheads="1"/>
          </p:cNvSpPr>
          <p:nvPr/>
        </p:nvSpPr>
        <p:spPr bwMode="auto">
          <a:xfrm>
            <a:off x="1497542" y="335227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1906324" y="335227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7" name="Rectangle 47"/>
          <p:cNvSpPr>
            <a:spLocks noChangeArrowheads="1"/>
          </p:cNvSpPr>
          <p:nvPr/>
        </p:nvSpPr>
        <p:spPr bwMode="auto">
          <a:xfrm>
            <a:off x="2315105" y="335227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2723886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3132667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3541449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3950230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2" name="Rectangle 52"/>
          <p:cNvSpPr>
            <a:spLocks noChangeArrowheads="1"/>
          </p:cNvSpPr>
          <p:nvPr/>
        </p:nvSpPr>
        <p:spPr bwMode="auto">
          <a:xfrm>
            <a:off x="1087438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1497542" y="375311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1906324" y="375311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5" name="Rectangle 55"/>
          <p:cNvSpPr>
            <a:spLocks noChangeArrowheads="1"/>
          </p:cNvSpPr>
          <p:nvPr/>
        </p:nvSpPr>
        <p:spPr bwMode="auto">
          <a:xfrm>
            <a:off x="2315105" y="375311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2723886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7" name="Rectangle 57"/>
          <p:cNvSpPr>
            <a:spLocks noChangeArrowheads="1"/>
          </p:cNvSpPr>
          <p:nvPr/>
        </p:nvSpPr>
        <p:spPr bwMode="auto">
          <a:xfrm>
            <a:off x="3132667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8" name="Rectangle 58"/>
          <p:cNvSpPr>
            <a:spLocks noChangeArrowheads="1"/>
          </p:cNvSpPr>
          <p:nvPr/>
        </p:nvSpPr>
        <p:spPr bwMode="auto">
          <a:xfrm>
            <a:off x="3541449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3950230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0" name="Rectangle 60"/>
          <p:cNvSpPr>
            <a:spLocks noChangeArrowheads="1"/>
          </p:cNvSpPr>
          <p:nvPr/>
        </p:nvSpPr>
        <p:spPr bwMode="auto">
          <a:xfrm>
            <a:off x="1087438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1" name="Rectangle 61"/>
          <p:cNvSpPr>
            <a:spLocks noChangeArrowheads="1"/>
          </p:cNvSpPr>
          <p:nvPr/>
        </p:nvSpPr>
        <p:spPr bwMode="auto">
          <a:xfrm>
            <a:off x="1497542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2" name="Rectangle 62"/>
          <p:cNvSpPr>
            <a:spLocks noChangeArrowheads="1"/>
          </p:cNvSpPr>
          <p:nvPr/>
        </p:nvSpPr>
        <p:spPr bwMode="auto">
          <a:xfrm>
            <a:off x="1906324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2315105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2723886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5" name="Rectangle 65"/>
          <p:cNvSpPr>
            <a:spLocks noChangeArrowheads="1"/>
          </p:cNvSpPr>
          <p:nvPr/>
        </p:nvSpPr>
        <p:spPr bwMode="auto">
          <a:xfrm>
            <a:off x="3132667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6" name="Rectangle 66"/>
          <p:cNvSpPr>
            <a:spLocks noChangeArrowheads="1"/>
          </p:cNvSpPr>
          <p:nvPr/>
        </p:nvSpPr>
        <p:spPr bwMode="auto">
          <a:xfrm>
            <a:off x="3541449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7" name="Rectangle 67"/>
          <p:cNvSpPr>
            <a:spLocks noChangeArrowheads="1"/>
          </p:cNvSpPr>
          <p:nvPr/>
        </p:nvSpPr>
        <p:spPr bwMode="auto">
          <a:xfrm>
            <a:off x="3950230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grpSp>
        <p:nvGrpSpPr>
          <p:cNvPr id="68" name="Group 68"/>
          <p:cNvGrpSpPr>
            <a:grpSpLocks/>
          </p:cNvGrpSpPr>
          <p:nvPr/>
        </p:nvGrpSpPr>
        <p:grpSpPr bwMode="auto">
          <a:xfrm>
            <a:off x="689239" y="1320271"/>
            <a:ext cx="1228990" cy="1219729"/>
            <a:chOff x="262" y="1078"/>
            <a:chExt cx="929" cy="922"/>
          </a:xfrm>
        </p:grpSpPr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8" name="Text Box 78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grpSp>
        <p:nvGrpSpPr>
          <p:cNvPr id="79" name="Group 79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9" name="Group 89"/>
          <p:cNvGrpSpPr>
            <a:grpSpLocks/>
          </p:cNvGrpSpPr>
          <p:nvPr/>
        </p:nvGrpSpPr>
        <p:grpSpPr bwMode="auto">
          <a:xfrm>
            <a:off x="1095375" y="1320271"/>
            <a:ext cx="1228990" cy="1219729"/>
            <a:chOff x="262" y="1078"/>
            <a:chExt cx="929" cy="922"/>
          </a:xfrm>
        </p:grpSpPr>
        <p:sp>
          <p:nvSpPr>
            <p:cNvPr id="90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9" name="Group 99"/>
          <p:cNvGrpSpPr>
            <a:grpSpLocks/>
          </p:cNvGrpSpPr>
          <p:nvPr/>
        </p:nvGrpSpPr>
        <p:grpSpPr bwMode="auto">
          <a:xfrm>
            <a:off x="1509449" y="1320271"/>
            <a:ext cx="1228989" cy="1219729"/>
            <a:chOff x="262" y="1078"/>
            <a:chExt cx="929" cy="922"/>
          </a:xfrm>
        </p:grpSpPr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9" name="Group 109"/>
          <p:cNvGrpSpPr>
            <a:grpSpLocks/>
          </p:cNvGrpSpPr>
          <p:nvPr/>
        </p:nvGrpSpPr>
        <p:grpSpPr bwMode="auto">
          <a:xfrm>
            <a:off x="2319074" y="1320271"/>
            <a:ext cx="1228989" cy="1219729"/>
            <a:chOff x="262" y="1078"/>
            <a:chExt cx="929" cy="922"/>
          </a:xfrm>
        </p:grpSpPr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9" name="Group 119"/>
          <p:cNvGrpSpPr>
            <a:grpSpLocks/>
          </p:cNvGrpSpPr>
          <p:nvPr/>
        </p:nvGrpSpPr>
        <p:grpSpPr bwMode="auto">
          <a:xfrm>
            <a:off x="2729178" y="1320271"/>
            <a:ext cx="1228989" cy="1219729"/>
            <a:chOff x="262" y="1078"/>
            <a:chExt cx="929" cy="922"/>
          </a:xfrm>
        </p:grpSpPr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9" name="Group 129"/>
          <p:cNvGrpSpPr>
            <a:grpSpLocks/>
          </p:cNvGrpSpPr>
          <p:nvPr/>
        </p:nvGrpSpPr>
        <p:grpSpPr bwMode="auto">
          <a:xfrm>
            <a:off x="3127375" y="1320271"/>
            <a:ext cx="1228990" cy="1219729"/>
            <a:chOff x="262" y="1078"/>
            <a:chExt cx="929" cy="922"/>
          </a:xfrm>
        </p:grpSpPr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9" name="Group 139"/>
          <p:cNvGrpSpPr>
            <a:grpSpLocks/>
          </p:cNvGrpSpPr>
          <p:nvPr/>
        </p:nvGrpSpPr>
        <p:grpSpPr bwMode="auto">
          <a:xfrm>
            <a:off x="3537479" y="1320271"/>
            <a:ext cx="1228990" cy="1219729"/>
            <a:chOff x="262" y="1078"/>
            <a:chExt cx="929" cy="922"/>
          </a:xfrm>
        </p:grpSpPr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5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6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7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8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9" name="Group 149"/>
          <p:cNvGrpSpPr>
            <a:grpSpLocks/>
          </p:cNvGrpSpPr>
          <p:nvPr/>
        </p:nvGrpSpPr>
        <p:grpSpPr bwMode="auto">
          <a:xfrm>
            <a:off x="1923521" y="1320271"/>
            <a:ext cx="1228990" cy="1219729"/>
            <a:chOff x="262" y="1078"/>
            <a:chExt cx="929" cy="922"/>
          </a:xfrm>
        </p:grpSpPr>
        <p:sp>
          <p:nvSpPr>
            <p:cNvPr id="150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1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2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3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5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6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7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8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59" name="Group 159"/>
          <p:cNvGrpSpPr>
            <a:grpSpLocks/>
          </p:cNvGrpSpPr>
          <p:nvPr/>
        </p:nvGrpSpPr>
        <p:grpSpPr bwMode="auto">
          <a:xfrm>
            <a:off x="689239" y="907521"/>
            <a:ext cx="1228990" cy="1219729"/>
            <a:chOff x="262" y="1078"/>
            <a:chExt cx="929" cy="922"/>
          </a:xfrm>
        </p:grpSpPr>
        <p:sp>
          <p:nvSpPr>
            <p:cNvPr id="160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1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2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3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4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5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6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7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8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69" name="Group 169"/>
          <p:cNvGrpSpPr>
            <a:grpSpLocks/>
          </p:cNvGrpSpPr>
          <p:nvPr/>
        </p:nvGrpSpPr>
        <p:grpSpPr bwMode="auto">
          <a:xfrm>
            <a:off x="1095375" y="907521"/>
            <a:ext cx="1228990" cy="1219729"/>
            <a:chOff x="262" y="1078"/>
            <a:chExt cx="929" cy="922"/>
          </a:xfrm>
        </p:grpSpPr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1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2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3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4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5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6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7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8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79" name="Group 179"/>
          <p:cNvGrpSpPr>
            <a:grpSpLocks/>
          </p:cNvGrpSpPr>
          <p:nvPr/>
        </p:nvGrpSpPr>
        <p:grpSpPr bwMode="auto">
          <a:xfrm>
            <a:off x="1509449" y="907521"/>
            <a:ext cx="1228989" cy="1219729"/>
            <a:chOff x="262" y="1078"/>
            <a:chExt cx="929" cy="922"/>
          </a:xfrm>
        </p:grpSpPr>
        <p:sp>
          <p:nvSpPr>
            <p:cNvPr id="180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1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2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3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4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5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6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7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8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89" name="Group 189"/>
          <p:cNvGrpSpPr>
            <a:grpSpLocks/>
          </p:cNvGrpSpPr>
          <p:nvPr/>
        </p:nvGrpSpPr>
        <p:grpSpPr bwMode="auto">
          <a:xfrm>
            <a:off x="2319074" y="907521"/>
            <a:ext cx="1228989" cy="1219729"/>
            <a:chOff x="262" y="1078"/>
            <a:chExt cx="929" cy="922"/>
          </a:xfrm>
        </p:grpSpPr>
        <p:sp>
          <p:nvSpPr>
            <p:cNvPr id="190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1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2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3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4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5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6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7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8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99" name="Group 199"/>
          <p:cNvGrpSpPr>
            <a:grpSpLocks/>
          </p:cNvGrpSpPr>
          <p:nvPr/>
        </p:nvGrpSpPr>
        <p:grpSpPr bwMode="auto">
          <a:xfrm>
            <a:off x="2729178" y="907521"/>
            <a:ext cx="1228989" cy="1219729"/>
            <a:chOff x="262" y="1078"/>
            <a:chExt cx="929" cy="922"/>
          </a:xfrm>
        </p:grpSpPr>
        <p:sp>
          <p:nvSpPr>
            <p:cNvPr id="200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1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2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3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4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5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6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7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8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09" name="Group 209"/>
          <p:cNvGrpSpPr>
            <a:grpSpLocks/>
          </p:cNvGrpSpPr>
          <p:nvPr/>
        </p:nvGrpSpPr>
        <p:grpSpPr bwMode="auto">
          <a:xfrm>
            <a:off x="3127375" y="907521"/>
            <a:ext cx="1228990" cy="1219729"/>
            <a:chOff x="262" y="1078"/>
            <a:chExt cx="929" cy="922"/>
          </a:xfrm>
        </p:grpSpPr>
        <p:sp>
          <p:nvSpPr>
            <p:cNvPr id="210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1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2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3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4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5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6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7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8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19" name="Group 219"/>
          <p:cNvGrpSpPr>
            <a:grpSpLocks/>
          </p:cNvGrpSpPr>
          <p:nvPr/>
        </p:nvGrpSpPr>
        <p:grpSpPr bwMode="auto">
          <a:xfrm>
            <a:off x="3537479" y="907521"/>
            <a:ext cx="1228990" cy="1219729"/>
            <a:chOff x="262" y="1078"/>
            <a:chExt cx="929" cy="922"/>
          </a:xfrm>
        </p:grpSpPr>
        <p:sp>
          <p:nvSpPr>
            <p:cNvPr id="220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1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2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3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4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5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6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7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8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29" name="Group 229"/>
          <p:cNvGrpSpPr>
            <a:grpSpLocks/>
          </p:cNvGrpSpPr>
          <p:nvPr/>
        </p:nvGrpSpPr>
        <p:grpSpPr bwMode="auto">
          <a:xfrm>
            <a:off x="1923521" y="907521"/>
            <a:ext cx="1228990" cy="1219729"/>
            <a:chOff x="262" y="1078"/>
            <a:chExt cx="929" cy="922"/>
          </a:xfrm>
        </p:grpSpPr>
        <p:sp>
          <p:nvSpPr>
            <p:cNvPr id="230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1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2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3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4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5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6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7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8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39" name="Group 239"/>
          <p:cNvGrpSpPr>
            <a:grpSpLocks/>
          </p:cNvGrpSpPr>
          <p:nvPr/>
        </p:nvGrpSpPr>
        <p:grpSpPr bwMode="auto">
          <a:xfrm>
            <a:off x="689239" y="1735667"/>
            <a:ext cx="1228990" cy="1219729"/>
            <a:chOff x="262" y="1078"/>
            <a:chExt cx="929" cy="922"/>
          </a:xfrm>
        </p:grpSpPr>
        <p:sp>
          <p:nvSpPr>
            <p:cNvPr id="240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1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2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3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4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5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6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7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8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49" name="Group 249"/>
          <p:cNvGrpSpPr>
            <a:grpSpLocks/>
          </p:cNvGrpSpPr>
          <p:nvPr/>
        </p:nvGrpSpPr>
        <p:grpSpPr bwMode="auto">
          <a:xfrm>
            <a:off x="1095375" y="1735667"/>
            <a:ext cx="1228990" cy="1219729"/>
            <a:chOff x="262" y="1078"/>
            <a:chExt cx="929" cy="922"/>
          </a:xfrm>
        </p:grpSpPr>
        <p:sp>
          <p:nvSpPr>
            <p:cNvPr id="250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1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2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3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4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5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6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7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8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59" name="Group 259"/>
          <p:cNvGrpSpPr>
            <a:grpSpLocks/>
          </p:cNvGrpSpPr>
          <p:nvPr/>
        </p:nvGrpSpPr>
        <p:grpSpPr bwMode="auto">
          <a:xfrm>
            <a:off x="1509449" y="1735667"/>
            <a:ext cx="1228989" cy="1219729"/>
            <a:chOff x="262" y="1078"/>
            <a:chExt cx="929" cy="922"/>
          </a:xfrm>
        </p:grpSpPr>
        <p:sp>
          <p:nvSpPr>
            <p:cNvPr id="260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1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2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3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4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5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6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7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8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69" name="Group 269"/>
          <p:cNvGrpSpPr>
            <a:grpSpLocks/>
          </p:cNvGrpSpPr>
          <p:nvPr/>
        </p:nvGrpSpPr>
        <p:grpSpPr bwMode="auto">
          <a:xfrm>
            <a:off x="2319074" y="1735667"/>
            <a:ext cx="1228989" cy="1219729"/>
            <a:chOff x="262" y="1078"/>
            <a:chExt cx="929" cy="922"/>
          </a:xfrm>
        </p:grpSpPr>
        <p:sp>
          <p:nvSpPr>
            <p:cNvPr id="270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1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2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3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4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5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6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7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8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79" name="Group 279"/>
          <p:cNvGrpSpPr>
            <a:grpSpLocks/>
          </p:cNvGrpSpPr>
          <p:nvPr/>
        </p:nvGrpSpPr>
        <p:grpSpPr bwMode="auto">
          <a:xfrm>
            <a:off x="2729178" y="1735667"/>
            <a:ext cx="1228989" cy="1219729"/>
            <a:chOff x="262" y="1078"/>
            <a:chExt cx="929" cy="922"/>
          </a:xfrm>
        </p:grpSpPr>
        <p:sp>
          <p:nvSpPr>
            <p:cNvPr id="280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1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2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3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4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5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6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7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8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89" name="Group 289"/>
          <p:cNvGrpSpPr>
            <a:grpSpLocks/>
          </p:cNvGrpSpPr>
          <p:nvPr/>
        </p:nvGrpSpPr>
        <p:grpSpPr bwMode="auto">
          <a:xfrm>
            <a:off x="3127375" y="1735667"/>
            <a:ext cx="1228990" cy="1219729"/>
            <a:chOff x="262" y="1078"/>
            <a:chExt cx="929" cy="922"/>
          </a:xfrm>
        </p:grpSpPr>
        <p:sp>
          <p:nvSpPr>
            <p:cNvPr id="290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1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2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3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4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5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6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7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8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99" name="Group 299"/>
          <p:cNvGrpSpPr>
            <a:grpSpLocks/>
          </p:cNvGrpSpPr>
          <p:nvPr/>
        </p:nvGrpSpPr>
        <p:grpSpPr bwMode="auto">
          <a:xfrm>
            <a:off x="3537479" y="1735667"/>
            <a:ext cx="1228990" cy="1219729"/>
            <a:chOff x="262" y="1078"/>
            <a:chExt cx="929" cy="922"/>
          </a:xfrm>
        </p:grpSpPr>
        <p:sp>
          <p:nvSpPr>
            <p:cNvPr id="300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1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2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3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4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5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6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7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8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09" name="Group 309"/>
          <p:cNvGrpSpPr>
            <a:grpSpLocks/>
          </p:cNvGrpSpPr>
          <p:nvPr/>
        </p:nvGrpSpPr>
        <p:grpSpPr bwMode="auto">
          <a:xfrm>
            <a:off x="1923521" y="1735667"/>
            <a:ext cx="1228990" cy="1219729"/>
            <a:chOff x="262" y="1078"/>
            <a:chExt cx="929" cy="922"/>
          </a:xfrm>
        </p:grpSpPr>
        <p:sp>
          <p:nvSpPr>
            <p:cNvPr id="310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1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2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3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4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5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6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7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8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19" name="Group 319"/>
          <p:cNvGrpSpPr>
            <a:grpSpLocks/>
          </p:cNvGrpSpPr>
          <p:nvPr/>
        </p:nvGrpSpPr>
        <p:grpSpPr bwMode="auto">
          <a:xfrm>
            <a:off x="689239" y="2137834"/>
            <a:ext cx="1228990" cy="1219729"/>
            <a:chOff x="262" y="1078"/>
            <a:chExt cx="929" cy="922"/>
          </a:xfrm>
        </p:grpSpPr>
        <p:sp>
          <p:nvSpPr>
            <p:cNvPr id="320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1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2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3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4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5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6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7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8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29" name="Group 329"/>
          <p:cNvGrpSpPr>
            <a:grpSpLocks/>
          </p:cNvGrpSpPr>
          <p:nvPr/>
        </p:nvGrpSpPr>
        <p:grpSpPr bwMode="auto">
          <a:xfrm>
            <a:off x="1095375" y="2137834"/>
            <a:ext cx="1228990" cy="1219729"/>
            <a:chOff x="262" y="1078"/>
            <a:chExt cx="929" cy="922"/>
          </a:xfrm>
        </p:grpSpPr>
        <p:sp>
          <p:nvSpPr>
            <p:cNvPr id="330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1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2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3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4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5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6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7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8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39" name="Group 339"/>
          <p:cNvGrpSpPr>
            <a:grpSpLocks/>
          </p:cNvGrpSpPr>
          <p:nvPr/>
        </p:nvGrpSpPr>
        <p:grpSpPr bwMode="auto">
          <a:xfrm>
            <a:off x="1509449" y="2137834"/>
            <a:ext cx="1228989" cy="1219729"/>
            <a:chOff x="262" y="1078"/>
            <a:chExt cx="929" cy="922"/>
          </a:xfrm>
        </p:grpSpPr>
        <p:sp>
          <p:nvSpPr>
            <p:cNvPr id="340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1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2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3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4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5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6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7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8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49" name="Group 349"/>
          <p:cNvGrpSpPr>
            <a:grpSpLocks/>
          </p:cNvGrpSpPr>
          <p:nvPr/>
        </p:nvGrpSpPr>
        <p:grpSpPr bwMode="auto">
          <a:xfrm>
            <a:off x="2319074" y="2137834"/>
            <a:ext cx="1228989" cy="1219729"/>
            <a:chOff x="262" y="1078"/>
            <a:chExt cx="929" cy="922"/>
          </a:xfrm>
        </p:grpSpPr>
        <p:sp>
          <p:nvSpPr>
            <p:cNvPr id="350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1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2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3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4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5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6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7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8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59" name="Group 359"/>
          <p:cNvGrpSpPr>
            <a:grpSpLocks/>
          </p:cNvGrpSpPr>
          <p:nvPr/>
        </p:nvGrpSpPr>
        <p:grpSpPr bwMode="auto">
          <a:xfrm>
            <a:off x="2729178" y="2137834"/>
            <a:ext cx="1228989" cy="1219729"/>
            <a:chOff x="262" y="1078"/>
            <a:chExt cx="929" cy="922"/>
          </a:xfrm>
        </p:grpSpPr>
        <p:sp>
          <p:nvSpPr>
            <p:cNvPr id="360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1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2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3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4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5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6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7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8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69" name="Group 369"/>
          <p:cNvGrpSpPr>
            <a:grpSpLocks/>
          </p:cNvGrpSpPr>
          <p:nvPr/>
        </p:nvGrpSpPr>
        <p:grpSpPr bwMode="auto">
          <a:xfrm>
            <a:off x="3127375" y="2137834"/>
            <a:ext cx="1228990" cy="1219729"/>
            <a:chOff x="262" y="1078"/>
            <a:chExt cx="929" cy="922"/>
          </a:xfrm>
        </p:grpSpPr>
        <p:sp>
          <p:nvSpPr>
            <p:cNvPr id="370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1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2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3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4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5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6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7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8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79" name="Group 379"/>
          <p:cNvGrpSpPr>
            <a:grpSpLocks/>
          </p:cNvGrpSpPr>
          <p:nvPr/>
        </p:nvGrpSpPr>
        <p:grpSpPr bwMode="auto">
          <a:xfrm>
            <a:off x="3537479" y="2137834"/>
            <a:ext cx="1228990" cy="1219729"/>
            <a:chOff x="262" y="1078"/>
            <a:chExt cx="929" cy="922"/>
          </a:xfrm>
        </p:grpSpPr>
        <p:sp>
          <p:nvSpPr>
            <p:cNvPr id="380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1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2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3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4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5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6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7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8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89" name="Group 389"/>
          <p:cNvGrpSpPr>
            <a:grpSpLocks/>
          </p:cNvGrpSpPr>
          <p:nvPr/>
        </p:nvGrpSpPr>
        <p:grpSpPr bwMode="auto">
          <a:xfrm>
            <a:off x="1923521" y="2137834"/>
            <a:ext cx="1228990" cy="1219729"/>
            <a:chOff x="262" y="1078"/>
            <a:chExt cx="929" cy="922"/>
          </a:xfrm>
        </p:grpSpPr>
        <p:sp>
          <p:nvSpPr>
            <p:cNvPr id="390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1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2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3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4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5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6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7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8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99" name="Group 399"/>
          <p:cNvGrpSpPr>
            <a:grpSpLocks/>
          </p:cNvGrpSpPr>
          <p:nvPr/>
        </p:nvGrpSpPr>
        <p:grpSpPr bwMode="auto">
          <a:xfrm>
            <a:off x="4763824" y="1314979"/>
            <a:ext cx="3272896" cy="3250407"/>
            <a:chOff x="3178" y="1075"/>
            <a:chExt cx="2474" cy="2457"/>
          </a:xfrm>
        </p:grpSpPr>
        <p:sp>
          <p:nvSpPr>
            <p:cNvPr id="400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1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2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3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4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5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6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7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8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9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0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1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2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3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4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5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6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7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8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9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0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1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2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3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4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5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6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7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8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9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0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1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2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3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4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5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6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7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8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9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0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1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2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3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4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5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6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7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8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9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0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1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2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3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4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5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6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7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8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9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0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1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2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3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64" name="Group 464"/>
          <p:cNvGrpSpPr>
            <a:grpSpLocks/>
          </p:cNvGrpSpPr>
          <p:nvPr/>
        </p:nvGrpSpPr>
        <p:grpSpPr bwMode="auto">
          <a:xfrm>
            <a:off x="690563" y="2543970"/>
            <a:ext cx="1228990" cy="1219729"/>
            <a:chOff x="262" y="1078"/>
            <a:chExt cx="929" cy="922"/>
          </a:xfrm>
        </p:grpSpPr>
        <p:sp>
          <p:nvSpPr>
            <p:cNvPr id="465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6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7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8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9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0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1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2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3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74" name="Group 474"/>
          <p:cNvGrpSpPr>
            <a:grpSpLocks/>
          </p:cNvGrpSpPr>
          <p:nvPr/>
        </p:nvGrpSpPr>
        <p:grpSpPr bwMode="auto">
          <a:xfrm>
            <a:off x="1096699" y="2543970"/>
            <a:ext cx="1228989" cy="1219729"/>
            <a:chOff x="262" y="1078"/>
            <a:chExt cx="929" cy="922"/>
          </a:xfrm>
        </p:grpSpPr>
        <p:sp>
          <p:nvSpPr>
            <p:cNvPr id="475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6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7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8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9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0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1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2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3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84" name="Group 484"/>
          <p:cNvGrpSpPr>
            <a:grpSpLocks/>
          </p:cNvGrpSpPr>
          <p:nvPr/>
        </p:nvGrpSpPr>
        <p:grpSpPr bwMode="auto">
          <a:xfrm>
            <a:off x="1510771" y="2543970"/>
            <a:ext cx="1228990" cy="1219729"/>
            <a:chOff x="262" y="1078"/>
            <a:chExt cx="929" cy="922"/>
          </a:xfrm>
        </p:grpSpPr>
        <p:sp>
          <p:nvSpPr>
            <p:cNvPr id="485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6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7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8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9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0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1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2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3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94" name="Group 494"/>
          <p:cNvGrpSpPr>
            <a:grpSpLocks/>
          </p:cNvGrpSpPr>
          <p:nvPr/>
        </p:nvGrpSpPr>
        <p:grpSpPr bwMode="auto">
          <a:xfrm>
            <a:off x="2320396" y="2543970"/>
            <a:ext cx="1228990" cy="1219729"/>
            <a:chOff x="262" y="1078"/>
            <a:chExt cx="929" cy="922"/>
          </a:xfrm>
        </p:grpSpPr>
        <p:sp>
          <p:nvSpPr>
            <p:cNvPr id="495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6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7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8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9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0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1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2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3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04" name="Group 504"/>
          <p:cNvGrpSpPr>
            <a:grpSpLocks/>
          </p:cNvGrpSpPr>
          <p:nvPr/>
        </p:nvGrpSpPr>
        <p:grpSpPr bwMode="auto">
          <a:xfrm>
            <a:off x="2730500" y="2543970"/>
            <a:ext cx="1228990" cy="1219729"/>
            <a:chOff x="262" y="1078"/>
            <a:chExt cx="929" cy="922"/>
          </a:xfrm>
        </p:grpSpPr>
        <p:sp>
          <p:nvSpPr>
            <p:cNvPr id="505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6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7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8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9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0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1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2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3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14" name="Group 514"/>
          <p:cNvGrpSpPr>
            <a:grpSpLocks/>
          </p:cNvGrpSpPr>
          <p:nvPr/>
        </p:nvGrpSpPr>
        <p:grpSpPr bwMode="auto">
          <a:xfrm>
            <a:off x="3128699" y="2543970"/>
            <a:ext cx="1228989" cy="1219729"/>
            <a:chOff x="262" y="1078"/>
            <a:chExt cx="929" cy="922"/>
          </a:xfrm>
        </p:grpSpPr>
        <p:sp>
          <p:nvSpPr>
            <p:cNvPr id="515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6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7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8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9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0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1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2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3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24" name="Group 524"/>
          <p:cNvGrpSpPr>
            <a:grpSpLocks/>
          </p:cNvGrpSpPr>
          <p:nvPr/>
        </p:nvGrpSpPr>
        <p:grpSpPr bwMode="auto">
          <a:xfrm>
            <a:off x="3538803" y="2543970"/>
            <a:ext cx="1228989" cy="1219729"/>
            <a:chOff x="262" y="1078"/>
            <a:chExt cx="929" cy="922"/>
          </a:xfrm>
        </p:grpSpPr>
        <p:sp>
          <p:nvSpPr>
            <p:cNvPr id="525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6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7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8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9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0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1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2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3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34" name="Group 534"/>
          <p:cNvGrpSpPr>
            <a:grpSpLocks/>
          </p:cNvGrpSpPr>
          <p:nvPr/>
        </p:nvGrpSpPr>
        <p:grpSpPr bwMode="auto">
          <a:xfrm>
            <a:off x="1924845" y="2543970"/>
            <a:ext cx="1228989" cy="1219729"/>
            <a:chOff x="262" y="1078"/>
            <a:chExt cx="929" cy="922"/>
          </a:xfrm>
        </p:grpSpPr>
        <p:sp>
          <p:nvSpPr>
            <p:cNvPr id="535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6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7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8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9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0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1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2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3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44" name="Group 544"/>
          <p:cNvGrpSpPr>
            <a:grpSpLocks/>
          </p:cNvGrpSpPr>
          <p:nvPr/>
        </p:nvGrpSpPr>
        <p:grpSpPr bwMode="auto">
          <a:xfrm>
            <a:off x="689239" y="2958042"/>
            <a:ext cx="1228990" cy="1219729"/>
            <a:chOff x="262" y="1078"/>
            <a:chExt cx="929" cy="922"/>
          </a:xfrm>
        </p:grpSpPr>
        <p:sp>
          <p:nvSpPr>
            <p:cNvPr id="545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6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7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8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9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0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1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2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3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54" name="Group 554"/>
          <p:cNvGrpSpPr>
            <a:grpSpLocks/>
          </p:cNvGrpSpPr>
          <p:nvPr/>
        </p:nvGrpSpPr>
        <p:grpSpPr bwMode="auto">
          <a:xfrm>
            <a:off x="1095375" y="2958042"/>
            <a:ext cx="1228990" cy="1219729"/>
            <a:chOff x="262" y="1078"/>
            <a:chExt cx="929" cy="922"/>
          </a:xfrm>
        </p:grpSpPr>
        <p:sp>
          <p:nvSpPr>
            <p:cNvPr id="555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6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7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8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9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0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1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2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3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64" name="Group 564"/>
          <p:cNvGrpSpPr>
            <a:grpSpLocks/>
          </p:cNvGrpSpPr>
          <p:nvPr/>
        </p:nvGrpSpPr>
        <p:grpSpPr bwMode="auto">
          <a:xfrm>
            <a:off x="1509449" y="2958042"/>
            <a:ext cx="1228989" cy="1219729"/>
            <a:chOff x="262" y="1078"/>
            <a:chExt cx="929" cy="922"/>
          </a:xfrm>
        </p:grpSpPr>
        <p:sp>
          <p:nvSpPr>
            <p:cNvPr id="565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6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7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8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9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0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1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2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3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74" name="Group 574"/>
          <p:cNvGrpSpPr>
            <a:grpSpLocks/>
          </p:cNvGrpSpPr>
          <p:nvPr/>
        </p:nvGrpSpPr>
        <p:grpSpPr bwMode="auto">
          <a:xfrm>
            <a:off x="2319074" y="2958042"/>
            <a:ext cx="1228989" cy="1219729"/>
            <a:chOff x="262" y="1078"/>
            <a:chExt cx="929" cy="922"/>
          </a:xfrm>
        </p:grpSpPr>
        <p:sp>
          <p:nvSpPr>
            <p:cNvPr id="575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6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7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8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9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0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1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2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3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84" name="Group 584"/>
          <p:cNvGrpSpPr>
            <a:grpSpLocks/>
          </p:cNvGrpSpPr>
          <p:nvPr/>
        </p:nvGrpSpPr>
        <p:grpSpPr bwMode="auto">
          <a:xfrm>
            <a:off x="2729178" y="2958042"/>
            <a:ext cx="1228989" cy="1219729"/>
            <a:chOff x="262" y="1078"/>
            <a:chExt cx="929" cy="922"/>
          </a:xfrm>
        </p:grpSpPr>
        <p:sp>
          <p:nvSpPr>
            <p:cNvPr id="585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6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7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8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9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0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1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2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3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94" name="Group 594"/>
          <p:cNvGrpSpPr>
            <a:grpSpLocks/>
          </p:cNvGrpSpPr>
          <p:nvPr/>
        </p:nvGrpSpPr>
        <p:grpSpPr bwMode="auto">
          <a:xfrm>
            <a:off x="3127375" y="2958042"/>
            <a:ext cx="1228990" cy="1219729"/>
            <a:chOff x="262" y="1078"/>
            <a:chExt cx="929" cy="922"/>
          </a:xfrm>
        </p:grpSpPr>
        <p:sp>
          <p:nvSpPr>
            <p:cNvPr id="595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6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7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8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9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0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1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2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3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04" name="Group 604"/>
          <p:cNvGrpSpPr>
            <a:grpSpLocks/>
          </p:cNvGrpSpPr>
          <p:nvPr/>
        </p:nvGrpSpPr>
        <p:grpSpPr bwMode="auto">
          <a:xfrm>
            <a:off x="3537479" y="2958042"/>
            <a:ext cx="1228990" cy="1219729"/>
            <a:chOff x="262" y="1078"/>
            <a:chExt cx="929" cy="922"/>
          </a:xfrm>
        </p:grpSpPr>
        <p:sp>
          <p:nvSpPr>
            <p:cNvPr id="605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6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7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8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9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0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1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2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3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14" name="Group 614"/>
          <p:cNvGrpSpPr>
            <a:grpSpLocks/>
          </p:cNvGrpSpPr>
          <p:nvPr/>
        </p:nvGrpSpPr>
        <p:grpSpPr bwMode="auto">
          <a:xfrm>
            <a:off x="1923521" y="2958042"/>
            <a:ext cx="1228990" cy="1219729"/>
            <a:chOff x="262" y="1078"/>
            <a:chExt cx="929" cy="922"/>
          </a:xfrm>
        </p:grpSpPr>
        <p:sp>
          <p:nvSpPr>
            <p:cNvPr id="615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6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7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8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9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0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1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2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3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24" name="Group 624"/>
          <p:cNvGrpSpPr>
            <a:grpSpLocks/>
          </p:cNvGrpSpPr>
          <p:nvPr/>
        </p:nvGrpSpPr>
        <p:grpSpPr bwMode="auto">
          <a:xfrm>
            <a:off x="690563" y="3352271"/>
            <a:ext cx="1228990" cy="1219729"/>
            <a:chOff x="262" y="1078"/>
            <a:chExt cx="929" cy="922"/>
          </a:xfrm>
        </p:grpSpPr>
        <p:sp>
          <p:nvSpPr>
            <p:cNvPr id="625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6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7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8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9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0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1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2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3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34" name="Group 634"/>
          <p:cNvGrpSpPr>
            <a:grpSpLocks/>
          </p:cNvGrpSpPr>
          <p:nvPr/>
        </p:nvGrpSpPr>
        <p:grpSpPr bwMode="auto">
          <a:xfrm>
            <a:off x="1096699" y="3352271"/>
            <a:ext cx="1228989" cy="1219729"/>
            <a:chOff x="262" y="1078"/>
            <a:chExt cx="929" cy="922"/>
          </a:xfrm>
        </p:grpSpPr>
        <p:sp>
          <p:nvSpPr>
            <p:cNvPr id="635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6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7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8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9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0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1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2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3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44" name="Group 644"/>
          <p:cNvGrpSpPr>
            <a:grpSpLocks/>
          </p:cNvGrpSpPr>
          <p:nvPr/>
        </p:nvGrpSpPr>
        <p:grpSpPr bwMode="auto">
          <a:xfrm>
            <a:off x="1510771" y="3352271"/>
            <a:ext cx="1228990" cy="1219729"/>
            <a:chOff x="262" y="1078"/>
            <a:chExt cx="929" cy="922"/>
          </a:xfrm>
        </p:grpSpPr>
        <p:sp>
          <p:nvSpPr>
            <p:cNvPr id="645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6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7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8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9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0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1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2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3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54" name="Group 654"/>
          <p:cNvGrpSpPr>
            <a:grpSpLocks/>
          </p:cNvGrpSpPr>
          <p:nvPr/>
        </p:nvGrpSpPr>
        <p:grpSpPr bwMode="auto">
          <a:xfrm>
            <a:off x="2320396" y="3352271"/>
            <a:ext cx="1228990" cy="1219729"/>
            <a:chOff x="262" y="1078"/>
            <a:chExt cx="929" cy="922"/>
          </a:xfrm>
        </p:grpSpPr>
        <p:sp>
          <p:nvSpPr>
            <p:cNvPr id="655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6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7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8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9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0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1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2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3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64" name="Group 664"/>
          <p:cNvGrpSpPr>
            <a:grpSpLocks/>
          </p:cNvGrpSpPr>
          <p:nvPr/>
        </p:nvGrpSpPr>
        <p:grpSpPr bwMode="auto">
          <a:xfrm>
            <a:off x="2730500" y="3352271"/>
            <a:ext cx="1228990" cy="1219729"/>
            <a:chOff x="262" y="1078"/>
            <a:chExt cx="929" cy="922"/>
          </a:xfrm>
        </p:grpSpPr>
        <p:sp>
          <p:nvSpPr>
            <p:cNvPr id="665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6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7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8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9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0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1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2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3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74" name="Group 674"/>
          <p:cNvGrpSpPr>
            <a:grpSpLocks/>
          </p:cNvGrpSpPr>
          <p:nvPr/>
        </p:nvGrpSpPr>
        <p:grpSpPr bwMode="auto">
          <a:xfrm>
            <a:off x="3128699" y="3352271"/>
            <a:ext cx="1228989" cy="1219729"/>
            <a:chOff x="262" y="1078"/>
            <a:chExt cx="929" cy="922"/>
          </a:xfrm>
        </p:grpSpPr>
        <p:sp>
          <p:nvSpPr>
            <p:cNvPr id="675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6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7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8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9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0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1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2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3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84" name="Group 684"/>
          <p:cNvGrpSpPr>
            <a:grpSpLocks/>
          </p:cNvGrpSpPr>
          <p:nvPr/>
        </p:nvGrpSpPr>
        <p:grpSpPr bwMode="auto">
          <a:xfrm>
            <a:off x="3538803" y="3352271"/>
            <a:ext cx="1228989" cy="1219729"/>
            <a:chOff x="262" y="1078"/>
            <a:chExt cx="929" cy="922"/>
          </a:xfrm>
        </p:grpSpPr>
        <p:sp>
          <p:nvSpPr>
            <p:cNvPr id="685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6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7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8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9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0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1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2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3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94" name="Group 694"/>
          <p:cNvGrpSpPr>
            <a:grpSpLocks/>
          </p:cNvGrpSpPr>
          <p:nvPr/>
        </p:nvGrpSpPr>
        <p:grpSpPr bwMode="auto">
          <a:xfrm>
            <a:off x="1924845" y="3352271"/>
            <a:ext cx="1228989" cy="1219729"/>
            <a:chOff x="262" y="1078"/>
            <a:chExt cx="929" cy="922"/>
          </a:xfrm>
        </p:grpSpPr>
        <p:sp>
          <p:nvSpPr>
            <p:cNvPr id="695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6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7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8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9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0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1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2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3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04" name="Group 704"/>
          <p:cNvGrpSpPr>
            <a:grpSpLocks/>
          </p:cNvGrpSpPr>
          <p:nvPr/>
        </p:nvGrpSpPr>
        <p:grpSpPr bwMode="auto">
          <a:xfrm>
            <a:off x="689239" y="3766345"/>
            <a:ext cx="1228990" cy="1219729"/>
            <a:chOff x="262" y="1078"/>
            <a:chExt cx="929" cy="922"/>
          </a:xfrm>
        </p:grpSpPr>
        <p:sp>
          <p:nvSpPr>
            <p:cNvPr id="705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6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7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8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9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0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1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2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3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14" name="Group 714"/>
          <p:cNvGrpSpPr>
            <a:grpSpLocks/>
          </p:cNvGrpSpPr>
          <p:nvPr/>
        </p:nvGrpSpPr>
        <p:grpSpPr bwMode="auto">
          <a:xfrm>
            <a:off x="1095375" y="3766345"/>
            <a:ext cx="1228990" cy="1219729"/>
            <a:chOff x="262" y="1078"/>
            <a:chExt cx="929" cy="922"/>
          </a:xfrm>
        </p:grpSpPr>
        <p:sp>
          <p:nvSpPr>
            <p:cNvPr id="715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6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7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8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9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0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1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2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3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1509449" y="3766345"/>
            <a:ext cx="1228989" cy="1219729"/>
            <a:chOff x="262" y="1078"/>
            <a:chExt cx="929" cy="922"/>
          </a:xfrm>
        </p:grpSpPr>
        <p:sp>
          <p:nvSpPr>
            <p:cNvPr id="725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6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7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8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9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0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1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2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3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2319074" y="3766345"/>
            <a:ext cx="1228989" cy="1219729"/>
            <a:chOff x="262" y="1078"/>
            <a:chExt cx="929" cy="922"/>
          </a:xfrm>
        </p:grpSpPr>
        <p:sp>
          <p:nvSpPr>
            <p:cNvPr id="735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6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7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8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9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0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1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2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3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2729178" y="3766345"/>
            <a:ext cx="1228989" cy="1219729"/>
            <a:chOff x="262" y="1078"/>
            <a:chExt cx="929" cy="922"/>
          </a:xfrm>
        </p:grpSpPr>
        <p:sp>
          <p:nvSpPr>
            <p:cNvPr id="745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6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7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8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9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0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1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2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3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3127375" y="3766345"/>
            <a:ext cx="1228990" cy="1219729"/>
            <a:chOff x="262" y="1078"/>
            <a:chExt cx="929" cy="922"/>
          </a:xfrm>
        </p:grpSpPr>
        <p:sp>
          <p:nvSpPr>
            <p:cNvPr id="755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6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7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8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9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0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1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2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3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64" name="Group 764"/>
          <p:cNvGrpSpPr>
            <a:grpSpLocks/>
          </p:cNvGrpSpPr>
          <p:nvPr/>
        </p:nvGrpSpPr>
        <p:grpSpPr bwMode="auto">
          <a:xfrm>
            <a:off x="3537479" y="3766345"/>
            <a:ext cx="1228990" cy="1219729"/>
            <a:chOff x="262" y="1078"/>
            <a:chExt cx="929" cy="922"/>
          </a:xfrm>
        </p:grpSpPr>
        <p:sp>
          <p:nvSpPr>
            <p:cNvPr id="765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6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7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8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9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0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1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2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3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74" name="Group 774"/>
          <p:cNvGrpSpPr>
            <a:grpSpLocks/>
          </p:cNvGrpSpPr>
          <p:nvPr/>
        </p:nvGrpSpPr>
        <p:grpSpPr bwMode="auto">
          <a:xfrm>
            <a:off x="1923521" y="3766345"/>
            <a:ext cx="1228990" cy="1219729"/>
            <a:chOff x="262" y="1078"/>
            <a:chExt cx="929" cy="922"/>
          </a:xfrm>
        </p:grpSpPr>
        <p:sp>
          <p:nvSpPr>
            <p:cNvPr id="775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6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7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8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9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0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1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2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3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84" name="Text Box 784"/>
          <p:cNvSpPr txBox="1">
            <a:spLocks noChangeArrowheads="1"/>
          </p:cNvSpPr>
          <p:nvPr/>
        </p:nvSpPr>
        <p:spPr bwMode="auto">
          <a:xfrm>
            <a:off x="2030677" y="1027907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785" name="Text Box 785"/>
          <p:cNvSpPr txBox="1">
            <a:spLocks noChangeArrowheads="1"/>
          </p:cNvSpPr>
          <p:nvPr/>
        </p:nvSpPr>
        <p:spPr bwMode="auto">
          <a:xfrm>
            <a:off x="5562504" y="1025261"/>
            <a:ext cx="16834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Processed Image</a:t>
            </a:r>
            <a:endParaRPr lang="en-US" altLang="id-ID" sz="1500"/>
          </a:p>
        </p:txBody>
      </p:sp>
      <p:grpSp>
        <p:nvGrpSpPr>
          <p:cNvPr id="786" name="Group 786"/>
          <p:cNvGrpSpPr>
            <a:grpSpLocks/>
          </p:cNvGrpSpPr>
          <p:nvPr/>
        </p:nvGrpSpPr>
        <p:grpSpPr bwMode="auto">
          <a:xfrm>
            <a:off x="4349750" y="1314980"/>
            <a:ext cx="1228990" cy="1219729"/>
            <a:chOff x="262" y="1078"/>
            <a:chExt cx="929" cy="922"/>
          </a:xfrm>
        </p:grpSpPr>
        <p:sp>
          <p:nvSpPr>
            <p:cNvPr id="787" name="Rectangle 7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8" name="Rectangle 7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9" name="Rectangle 7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0" name="Rectangle 7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1" name="Rectangle 7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2" name="Rectangle 7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3" name="Rectangle 7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4" name="Rectangle 7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5" name="Rectangle 7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96" name="Group 796"/>
          <p:cNvGrpSpPr>
            <a:grpSpLocks/>
          </p:cNvGrpSpPr>
          <p:nvPr/>
        </p:nvGrpSpPr>
        <p:grpSpPr bwMode="auto">
          <a:xfrm>
            <a:off x="4755886" y="1314980"/>
            <a:ext cx="1228989" cy="1219729"/>
            <a:chOff x="262" y="1078"/>
            <a:chExt cx="929" cy="922"/>
          </a:xfrm>
        </p:grpSpPr>
        <p:sp>
          <p:nvSpPr>
            <p:cNvPr id="797" name="Rectangle 7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8" name="Rectangle 7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9" name="Rectangle 7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0" name="Rectangle 8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1" name="Rectangle 8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2" name="Rectangle 8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3" name="Rectangle 8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4" name="Rectangle 8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5" name="Rectangle 8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06" name="Group 806"/>
          <p:cNvGrpSpPr>
            <a:grpSpLocks/>
          </p:cNvGrpSpPr>
          <p:nvPr/>
        </p:nvGrpSpPr>
        <p:grpSpPr bwMode="auto">
          <a:xfrm>
            <a:off x="5169958" y="1314980"/>
            <a:ext cx="1228990" cy="1219729"/>
            <a:chOff x="262" y="1078"/>
            <a:chExt cx="929" cy="922"/>
          </a:xfrm>
        </p:grpSpPr>
        <p:sp>
          <p:nvSpPr>
            <p:cNvPr id="807" name="Rectangle 8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8" name="Rectangle 8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9" name="Rectangle 8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0" name="Rectangle 8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1" name="Rectangle 8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2" name="Rectangle 8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3" name="Rectangle 8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4" name="Rectangle 8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5" name="Rectangle 8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16" name="Group 816"/>
          <p:cNvGrpSpPr>
            <a:grpSpLocks/>
          </p:cNvGrpSpPr>
          <p:nvPr/>
        </p:nvGrpSpPr>
        <p:grpSpPr bwMode="auto">
          <a:xfrm>
            <a:off x="5979583" y="1314980"/>
            <a:ext cx="1228990" cy="1219729"/>
            <a:chOff x="262" y="1078"/>
            <a:chExt cx="929" cy="922"/>
          </a:xfrm>
        </p:grpSpPr>
        <p:sp>
          <p:nvSpPr>
            <p:cNvPr id="817" name="Rectangle 8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8" name="Rectangle 8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9" name="Rectangle 8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0" name="Rectangle 8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1" name="Rectangle 8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2" name="Rectangle 8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3" name="Rectangle 8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4" name="Rectangle 8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5" name="Rectangle 8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26" name="Group 826"/>
          <p:cNvGrpSpPr>
            <a:grpSpLocks/>
          </p:cNvGrpSpPr>
          <p:nvPr/>
        </p:nvGrpSpPr>
        <p:grpSpPr bwMode="auto">
          <a:xfrm>
            <a:off x="6389688" y="1314980"/>
            <a:ext cx="1228990" cy="1219729"/>
            <a:chOff x="262" y="1078"/>
            <a:chExt cx="929" cy="922"/>
          </a:xfrm>
        </p:grpSpPr>
        <p:sp>
          <p:nvSpPr>
            <p:cNvPr id="827" name="Rectangle 8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8" name="Rectangle 8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9" name="Rectangle 8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0" name="Rectangle 8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1" name="Rectangle 8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2" name="Rectangle 8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3" name="Rectangle 8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4" name="Rectangle 8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5" name="Rectangle 8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36" name="Group 836"/>
          <p:cNvGrpSpPr>
            <a:grpSpLocks/>
          </p:cNvGrpSpPr>
          <p:nvPr/>
        </p:nvGrpSpPr>
        <p:grpSpPr bwMode="auto">
          <a:xfrm>
            <a:off x="6787886" y="1314980"/>
            <a:ext cx="1228989" cy="1219729"/>
            <a:chOff x="262" y="1078"/>
            <a:chExt cx="929" cy="922"/>
          </a:xfrm>
        </p:grpSpPr>
        <p:sp>
          <p:nvSpPr>
            <p:cNvPr id="837" name="Rectangle 8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8" name="Rectangle 8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9" name="Rectangle 8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0" name="Rectangle 8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1" name="Rectangle 8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2" name="Rectangle 8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3" name="Rectangle 8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4" name="Rectangle 8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5" name="Rectangle 8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46" name="Group 846"/>
          <p:cNvGrpSpPr>
            <a:grpSpLocks/>
          </p:cNvGrpSpPr>
          <p:nvPr/>
        </p:nvGrpSpPr>
        <p:grpSpPr bwMode="auto">
          <a:xfrm>
            <a:off x="7197991" y="1314980"/>
            <a:ext cx="1228989" cy="1219729"/>
            <a:chOff x="262" y="1078"/>
            <a:chExt cx="929" cy="922"/>
          </a:xfrm>
        </p:grpSpPr>
        <p:sp>
          <p:nvSpPr>
            <p:cNvPr id="847" name="Rectangle 8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8" name="Rectangle 8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9" name="Rectangle 8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0" name="Rectangle 8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1" name="Rectangle 8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2" name="Rectangle 8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3" name="Rectangle 8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4" name="Rectangle 8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5" name="Rectangle 8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56" name="Group 856"/>
          <p:cNvGrpSpPr>
            <a:grpSpLocks/>
          </p:cNvGrpSpPr>
          <p:nvPr/>
        </p:nvGrpSpPr>
        <p:grpSpPr bwMode="auto">
          <a:xfrm>
            <a:off x="5584032" y="1314980"/>
            <a:ext cx="1228989" cy="1219729"/>
            <a:chOff x="262" y="1078"/>
            <a:chExt cx="929" cy="922"/>
          </a:xfrm>
        </p:grpSpPr>
        <p:sp>
          <p:nvSpPr>
            <p:cNvPr id="857" name="Rectangle 8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8" name="Rectangle 8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9" name="Rectangle 8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0" name="Rectangle 8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1" name="Rectangle 8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2" name="Rectangle 8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3" name="Rectangle 8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4" name="Rectangle 8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5" name="Rectangle 8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66" name="Group 866"/>
          <p:cNvGrpSpPr>
            <a:grpSpLocks/>
          </p:cNvGrpSpPr>
          <p:nvPr/>
        </p:nvGrpSpPr>
        <p:grpSpPr bwMode="auto">
          <a:xfrm>
            <a:off x="4349750" y="902230"/>
            <a:ext cx="1228990" cy="1219729"/>
            <a:chOff x="262" y="1078"/>
            <a:chExt cx="929" cy="922"/>
          </a:xfrm>
        </p:grpSpPr>
        <p:sp>
          <p:nvSpPr>
            <p:cNvPr id="867" name="Rectangle 8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8" name="Rectangle 8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9" name="Rectangle 8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0" name="Rectangle 8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1" name="Rectangle 8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2" name="Rectangle 8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3" name="Rectangle 8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4" name="Rectangle 8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5" name="Rectangle 8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76" name="Group 876"/>
          <p:cNvGrpSpPr>
            <a:grpSpLocks/>
          </p:cNvGrpSpPr>
          <p:nvPr/>
        </p:nvGrpSpPr>
        <p:grpSpPr bwMode="auto">
          <a:xfrm>
            <a:off x="4755886" y="902230"/>
            <a:ext cx="1228989" cy="1219729"/>
            <a:chOff x="262" y="1078"/>
            <a:chExt cx="929" cy="922"/>
          </a:xfrm>
        </p:grpSpPr>
        <p:sp>
          <p:nvSpPr>
            <p:cNvPr id="877" name="Rectangle 8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8" name="Rectangle 8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9" name="Rectangle 8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0" name="Rectangle 8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1" name="Rectangle 8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2" name="Rectangle 8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3" name="Rectangle 8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4" name="Rectangle 8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5" name="Rectangle 8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86" name="Group 886"/>
          <p:cNvGrpSpPr>
            <a:grpSpLocks/>
          </p:cNvGrpSpPr>
          <p:nvPr/>
        </p:nvGrpSpPr>
        <p:grpSpPr bwMode="auto">
          <a:xfrm>
            <a:off x="5169958" y="902230"/>
            <a:ext cx="1228990" cy="1219729"/>
            <a:chOff x="262" y="1078"/>
            <a:chExt cx="929" cy="922"/>
          </a:xfrm>
        </p:grpSpPr>
        <p:sp>
          <p:nvSpPr>
            <p:cNvPr id="887" name="Rectangle 8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8" name="Rectangle 8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9" name="Rectangle 8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0" name="Rectangle 8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1" name="Rectangle 8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2" name="Rectangle 8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3" name="Rectangle 8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4" name="Rectangle 8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5" name="Rectangle 8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96" name="Group 896"/>
          <p:cNvGrpSpPr>
            <a:grpSpLocks/>
          </p:cNvGrpSpPr>
          <p:nvPr/>
        </p:nvGrpSpPr>
        <p:grpSpPr bwMode="auto">
          <a:xfrm>
            <a:off x="5979583" y="902230"/>
            <a:ext cx="1228990" cy="1219729"/>
            <a:chOff x="262" y="1078"/>
            <a:chExt cx="929" cy="922"/>
          </a:xfrm>
        </p:grpSpPr>
        <p:sp>
          <p:nvSpPr>
            <p:cNvPr id="897" name="Rectangle 8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8" name="Rectangle 8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9" name="Rectangle 8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0" name="Rectangle 9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1" name="Rectangle 9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2" name="Rectangle 9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3" name="Rectangle 9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4" name="Rectangle 9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5" name="Rectangle 9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06" name="Group 906"/>
          <p:cNvGrpSpPr>
            <a:grpSpLocks/>
          </p:cNvGrpSpPr>
          <p:nvPr/>
        </p:nvGrpSpPr>
        <p:grpSpPr bwMode="auto">
          <a:xfrm>
            <a:off x="6389688" y="902230"/>
            <a:ext cx="1228990" cy="1219729"/>
            <a:chOff x="262" y="1078"/>
            <a:chExt cx="929" cy="922"/>
          </a:xfrm>
        </p:grpSpPr>
        <p:sp>
          <p:nvSpPr>
            <p:cNvPr id="907" name="Rectangle 9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8" name="Rectangle 9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9" name="Rectangle 9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0" name="Rectangle 9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1" name="Rectangle 9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2" name="Rectangle 9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3" name="Rectangle 9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4" name="Rectangle 9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5" name="Rectangle 9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16" name="Group 916"/>
          <p:cNvGrpSpPr>
            <a:grpSpLocks/>
          </p:cNvGrpSpPr>
          <p:nvPr/>
        </p:nvGrpSpPr>
        <p:grpSpPr bwMode="auto">
          <a:xfrm>
            <a:off x="6787886" y="902230"/>
            <a:ext cx="1228989" cy="1219729"/>
            <a:chOff x="262" y="1078"/>
            <a:chExt cx="929" cy="922"/>
          </a:xfrm>
        </p:grpSpPr>
        <p:sp>
          <p:nvSpPr>
            <p:cNvPr id="917" name="Rectangle 9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8" name="Rectangle 9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9" name="Rectangle 9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0" name="Rectangle 9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1" name="Rectangle 9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2" name="Rectangle 9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3" name="Rectangle 9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4" name="Rectangle 9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5" name="Rectangle 9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26" name="Group 926"/>
          <p:cNvGrpSpPr>
            <a:grpSpLocks/>
          </p:cNvGrpSpPr>
          <p:nvPr/>
        </p:nvGrpSpPr>
        <p:grpSpPr bwMode="auto">
          <a:xfrm>
            <a:off x="7197991" y="902230"/>
            <a:ext cx="1228989" cy="1219729"/>
            <a:chOff x="262" y="1078"/>
            <a:chExt cx="929" cy="922"/>
          </a:xfrm>
        </p:grpSpPr>
        <p:sp>
          <p:nvSpPr>
            <p:cNvPr id="927" name="Rectangle 9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8" name="Rectangle 9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9" name="Rectangle 9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0" name="Rectangle 9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1" name="Rectangle 9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2" name="Rectangle 9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3" name="Rectangle 9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4" name="Rectangle 9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5" name="Rectangle 9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36" name="Group 936"/>
          <p:cNvGrpSpPr>
            <a:grpSpLocks/>
          </p:cNvGrpSpPr>
          <p:nvPr/>
        </p:nvGrpSpPr>
        <p:grpSpPr bwMode="auto">
          <a:xfrm>
            <a:off x="5584032" y="902230"/>
            <a:ext cx="1228989" cy="1219729"/>
            <a:chOff x="262" y="1078"/>
            <a:chExt cx="929" cy="922"/>
          </a:xfrm>
        </p:grpSpPr>
        <p:sp>
          <p:nvSpPr>
            <p:cNvPr id="937" name="Rectangle 9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8" name="Rectangle 9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9" name="Rectangle 9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0" name="Rectangle 9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1" name="Rectangle 9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2" name="Rectangle 9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3" name="Rectangle 9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4" name="Rectangle 9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5" name="Rectangle 9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46" name="Group 946"/>
          <p:cNvGrpSpPr>
            <a:grpSpLocks/>
          </p:cNvGrpSpPr>
          <p:nvPr/>
        </p:nvGrpSpPr>
        <p:grpSpPr bwMode="auto">
          <a:xfrm>
            <a:off x="4349750" y="1730376"/>
            <a:ext cx="1228990" cy="1219729"/>
            <a:chOff x="262" y="1078"/>
            <a:chExt cx="929" cy="922"/>
          </a:xfrm>
        </p:grpSpPr>
        <p:sp>
          <p:nvSpPr>
            <p:cNvPr id="947" name="Rectangle 9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8" name="Rectangle 9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9" name="Rectangle 9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0" name="Rectangle 9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1" name="Rectangle 9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2" name="Rectangle 9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3" name="Rectangle 9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4" name="Rectangle 9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5" name="Rectangle 9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56" name="Group 956"/>
          <p:cNvGrpSpPr>
            <a:grpSpLocks/>
          </p:cNvGrpSpPr>
          <p:nvPr/>
        </p:nvGrpSpPr>
        <p:grpSpPr bwMode="auto">
          <a:xfrm>
            <a:off x="4755886" y="1730376"/>
            <a:ext cx="1228989" cy="1219729"/>
            <a:chOff x="262" y="1078"/>
            <a:chExt cx="929" cy="922"/>
          </a:xfrm>
        </p:grpSpPr>
        <p:sp>
          <p:nvSpPr>
            <p:cNvPr id="957" name="Rectangle 9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8" name="Rectangle 9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9" name="Rectangle 9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0" name="Rectangle 9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1" name="Rectangle 9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2" name="Rectangle 9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3" name="Rectangle 9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4" name="Rectangle 9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5" name="Rectangle 9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66" name="Group 966"/>
          <p:cNvGrpSpPr>
            <a:grpSpLocks/>
          </p:cNvGrpSpPr>
          <p:nvPr/>
        </p:nvGrpSpPr>
        <p:grpSpPr bwMode="auto">
          <a:xfrm>
            <a:off x="5169958" y="1730376"/>
            <a:ext cx="1228990" cy="1219729"/>
            <a:chOff x="262" y="1078"/>
            <a:chExt cx="929" cy="922"/>
          </a:xfrm>
        </p:grpSpPr>
        <p:sp>
          <p:nvSpPr>
            <p:cNvPr id="967" name="Rectangle 9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8" name="Rectangle 9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9" name="Rectangle 9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0" name="Rectangle 9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1" name="Rectangle 9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2" name="Rectangle 9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3" name="Rectangle 9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4" name="Rectangle 9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5" name="Rectangle 9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76" name="Group 976"/>
          <p:cNvGrpSpPr>
            <a:grpSpLocks/>
          </p:cNvGrpSpPr>
          <p:nvPr/>
        </p:nvGrpSpPr>
        <p:grpSpPr bwMode="auto">
          <a:xfrm>
            <a:off x="5979583" y="1730376"/>
            <a:ext cx="1228990" cy="1219729"/>
            <a:chOff x="262" y="1078"/>
            <a:chExt cx="929" cy="922"/>
          </a:xfrm>
        </p:grpSpPr>
        <p:sp>
          <p:nvSpPr>
            <p:cNvPr id="977" name="Rectangle 9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8" name="Rectangle 9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9" name="Rectangle 9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0" name="Rectangle 9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1" name="Rectangle 9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2" name="Rectangle 9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3" name="Rectangle 9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4" name="Rectangle 9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5" name="Rectangle 9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86" name="Group 986"/>
          <p:cNvGrpSpPr>
            <a:grpSpLocks/>
          </p:cNvGrpSpPr>
          <p:nvPr/>
        </p:nvGrpSpPr>
        <p:grpSpPr bwMode="auto">
          <a:xfrm>
            <a:off x="6389688" y="1730376"/>
            <a:ext cx="1228990" cy="1219729"/>
            <a:chOff x="262" y="1078"/>
            <a:chExt cx="929" cy="922"/>
          </a:xfrm>
        </p:grpSpPr>
        <p:sp>
          <p:nvSpPr>
            <p:cNvPr id="987" name="Rectangle 9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8" name="Rectangle 9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9" name="Rectangle 9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0" name="Rectangle 9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1" name="Rectangle 9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2" name="Rectangle 9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3" name="Rectangle 9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4" name="Rectangle 9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5" name="Rectangle 9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96" name="Group 996"/>
          <p:cNvGrpSpPr>
            <a:grpSpLocks/>
          </p:cNvGrpSpPr>
          <p:nvPr/>
        </p:nvGrpSpPr>
        <p:grpSpPr bwMode="auto">
          <a:xfrm>
            <a:off x="6787886" y="1730376"/>
            <a:ext cx="1228989" cy="1219729"/>
            <a:chOff x="262" y="1078"/>
            <a:chExt cx="929" cy="922"/>
          </a:xfrm>
        </p:grpSpPr>
        <p:sp>
          <p:nvSpPr>
            <p:cNvPr id="997" name="Rectangle 9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8" name="Rectangle 9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9" name="Rectangle 9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0" name="Rectangle 10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1" name="Rectangle 10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2" name="Rectangle 10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3" name="Rectangle 10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4" name="Rectangle 10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5" name="Rectangle 10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06" name="Group 1006"/>
          <p:cNvGrpSpPr>
            <a:grpSpLocks/>
          </p:cNvGrpSpPr>
          <p:nvPr/>
        </p:nvGrpSpPr>
        <p:grpSpPr bwMode="auto">
          <a:xfrm>
            <a:off x="7197991" y="1730376"/>
            <a:ext cx="1228989" cy="1219729"/>
            <a:chOff x="262" y="1078"/>
            <a:chExt cx="929" cy="922"/>
          </a:xfrm>
        </p:grpSpPr>
        <p:sp>
          <p:nvSpPr>
            <p:cNvPr id="1007" name="Rectangle 10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8" name="Rectangle 10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9" name="Rectangle 10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0" name="Rectangle 10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1" name="Rectangle 10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2" name="Rectangle 10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3" name="Rectangle 10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4" name="Rectangle 10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5" name="Rectangle 10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16" name="Group 1016"/>
          <p:cNvGrpSpPr>
            <a:grpSpLocks/>
          </p:cNvGrpSpPr>
          <p:nvPr/>
        </p:nvGrpSpPr>
        <p:grpSpPr bwMode="auto">
          <a:xfrm>
            <a:off x="5584032" y="1730376"/>
            <a:ext cx="1228989" cy="1219729"/>
            <a:chOff x="262" y="1078"/>
            <a:chExt cx="929" cy="922"/>
          </a:xfrm>
        </p:grpSpPr>
        <p:sp>
          <p:nvSpPr>
            <p:cNvPr id="1017" name="Rectangle 10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8" name="Rectangle 10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9" name="Rectangle 10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0" name="Rectangle 10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1" name="Rectangle 10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2" name="Rectangle 10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3" name="Rectangle 10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4" name="Rectangle 10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5" name="Rectangle 10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26" name="Group 1026"/>
          <p:cNvGrpSpPr>
            <a:grpSpLocks/>
          </p:cNvGrpSpPr>
          <p:nvPr/>
        </p:nvGrpSpPr>
        <p:grpSpPr bwMode="auto">
          <a:xfrm>
            <a:off x="4349750" y="2132542"/>
            <a:ext cx="1228990" cy="1219729"/>
            <a:chOff x="262" y="1078"/>
            <a:chExt cx="929" cy="922"/>
          </a:xfrm>
        </p:grpSpPr>
        <p:sp>
          <p:nvSpPr>
            <p:cNvPr id="1027" name="Rectangle 10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8" name="Rectangle 10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9" name="Rectangle 10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0" name="Rectangle 10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1" name="Rectangle 10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2" name="Rectangle 10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3" name="Rectangle 10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4" name="Rectangle 10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5" name="Rectangle 10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36" name="Group 1036"/>
          <p:cNvGrpSpPr>
            <a:grpSpLocks/>
          </p:cNvGrpSpPr>
          <p:nvPr/>
        </p:nvGrpSpPr>
        <p:grpSpPr bwMode="auto">
          <a:xfrm>
            <a:off x="4755886" y="2132542"/>
            <a:ext cx="1228989" cy="1219729"/>
            <a:chOff x="262" y="1078"/>
            <a:chExt cx="929" cy="922"/>
          </a:xfrm>
        </p:grpSpPr>
        <p:sp>
          <p:nvSpPr>
            <p:cNvPr id="1037" name="Rectangle 10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8" name="Rectangle 10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9" name="Rectangle 10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0" name="Rectangle 10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1" name="Rectangle 10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2" name="Rectangle 10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3" name="Rectangle 10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4" name="Rectangle 10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5" name="Rectangle 10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46" name="Group 1046"/>
          <p:cNvGrpSpPr>
            <a:grpSpLocks/>
          </p:cNvGrpSpPr>
          <p:nvPr/>
        </p:nvGrpSpPr>
        <p:grpSpPr bwMode="auto">
          <a:xfrm>
            <a:off x="5169958" y="2132542"/>
            <a:ext cx="1228990" cy="1219729"/>
            <a:chOff x="262" y="1078"/>
            <a:chExt cx="929" cy="922"/>
          </a:xfrm>
        </p:grpSpPr>
        <p:sp>
          <p:nvSpPr>
            <p:cNvPr id="1047" name="Rectangle 10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8" name="Rectangle 10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9" name="Rectangle 10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0" name="Rectangle 10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1" name="Rectangle 10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2" name="Rectangle 10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3" name="Rectangle 10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4" name="Rectangle 10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5" name="Rectangle 10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56" name="Group 1056"/>
          <p:cNvGrpSpPr>
            <a:grpSpLocks/>
          </p:cNvGrpSpPr>
          <p:nvPr/>
        </p:nvGrpSpPr>
        <p:grpSpPr bwMode="auto">
          <a:xfrm>
            <a:off x="5979583" y="2132542"/>
            <a:ext cx="1228990" cy="1219729"/>
            <a:chOff x="262" y="1078"/>
            <a:chExt cx="929" cy="922"/>
          </a:xfrm>
        </p:grpSpPr>
        <p:sp>
          <p:nvSpPr>
            <p:cNvPr id="1057" name="Rectangle 10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8" name="Rectangle 10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9" name="Rectangle 10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0" name="Rectangle 10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1" name="Rectangle 10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2" name="Rectangle 10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3" name="Rectangle 10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4" name="Rectangle 10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5" name="Rectangle 10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66" name="Group 1066"/>
          <p:cNvGrpSpPr>
            <a:grpSpLocks/>
          </p:cNvGrpSpPr>
          <p:nvPr/>
        </p:nvGrpSpPr>
        <p:grpSpPr bwMode="auto">
          <a:xfrm>
            <a:off x="6389688" y="2132542"/>
            <a:ext cx="1228990" cy="1219729"/>
            <a:chOff x="262" y="1078"/>
            <a:chExt cx="929" cy="922"/>
          </a:xfrm>
        </p:grpSpPr>
        <p:sp>
          <p:nvSpPr>
            <p:cNvPr id="1067" name="Rectangle 10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8" name="Rectangle 10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9" name="Rectangle 10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0" name="Rectangle 10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1" name="Rectangle 10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2" name="Rectangle 10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3" name="Rectangle 10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4" name="Rectangle 10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5" name="Rectangle 10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76" name="Group 1076"/>
          <p:cNvGrpSpPr>
            <a:grpSpLocks/>
          </p:cNvGrpSpPr>
          <p:nvPr/>
        </p:nvGrpSpPr>
        <p:grpSpPr bwMode="auto">
          <a:xfrm>
            <a:off x="6787886" y="2132542"/>
            <a:ext cx="1228989" cy="1219729"/>
            <a:chOff x="262" y="1078"/>
            <a:chExt cx="929" cy="922"/>
          </a:xfrm>
        </p:grpSpPr>
        <p:sp>
          <p:nvSpPr>
            <p:cNvPr id="1077" name="Rectangle 10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8" name="Rectangle 10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9" name="Rectangle 10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0" name="Rectangle 10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1" name="Rectangle 10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2" name="Rectangle 10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3" name="Rectangle 10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4" name="Rectangle 10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5" name="Rectangle 10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86" name="Group 1086"/>
          <p:cNvGrpSpPr>
            <a:grpSpLocks/>
          </p:cNvGrpSpPr>
          <p:nvPr/>
        </p:nvGrpSpPr>
        <p:grpSpPr bwMode="auto">
          <a:xfrm>
            <a:off x="7197991" y="2132542"/>
            <a:ext cx="1228989" cy="1219729"/>
            <a:chOff x="262" y="1078"/>
            <a:chExt cx="929" cy="922"/>
          </a:xfrm>
        </p:grpSpPr>
        <p:sp>
          <p:nvSpPr>
            <p:cNvPr id="1087" name="Rectangle 10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8" name="Rectangle 10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9" name="Rectangle 10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0" name="Rectangle 10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1" name="Rectangle 10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2" name="Rectangle 10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3" name="Rectangle 10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4" name="Rectangle 10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5" name="Rectangle 10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96" name="Group 1096"/>
          <p:cNvGrpSpPr>
            <a:grpSpLocks/>
          </p:cNvGrpSpPr>
          <p:nvPr/>
        </p:nvGrpSpPr>
        <p:grpSpPr bwMode="auto">
          <a:xfrm>
            <a:off x="5584032" y="2132542"/>
            <a:ext cx="1228989" cy="1219729"/>
            <a:chOff x="262" y="1078"/>
            <a:chExt cx="929" cy="922"/>
          </a:xfrm>
        </p:grpSpPr>
        <p:sp>
          <p:nvSpPr>
            <p:cNvPr id="1097" name="Rectangle 10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8" name="Rectangle 10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9" name="Rectangle 10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0" name="Rectangle 11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1" name="Rectangle 11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2" name="Rectangle 11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3" name="Rectangle 11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4" name="Rectangle 11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5" name="Rectangle 11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06" name="Group 1106"/>
          <p:cNvGrpSpPr>
            <a:grpSpLocks/>
          </p:cNvGrpSpPr>
          <p:nvPr/>
        </p:nvGrpSpPr>
        <p:grpSpPr bwMode="auto">
          <a:xfrm>
            <a:off x="4351074" y="2538678"/>
            <a:ext cx="1228989" cy="1219729"/>
            <a:chOff x="262" y="1078"/>
            <a:chExt cx="929" cy="922"/>
          </a:xfrm>
        </p:grpSpPr>
        <p:sp>
          <p:nvSpPr>
            <p:cNvPr id="1107" name="Rectangle 11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8" name="Rectangle 11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9" name="Rectangle 11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0" name="Rectangle 11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1" name="Rectangle 11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2" name="Rectangle 11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3" name="Rectangle 11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4" name="Rectangle 11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5" name="Rectangle 11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16" name="Group 1116"/>
          <p:cNvGrpSpPr>
            <a:grpSpLocks/>
          </p:cNvGrpSpPr>
          <p:nvPr/>
        </p:nvGrpSpPr>
        <p:grpSpPr bwMode="auto">
          <a:xfrm>
            <a:off x="4757208" y="2538678"/>
            <a:ext cx="1228990" cy="1219729"/>
            <a:chOff x="262" y="1078"/>
            <a:chExt cx="929" cy="922"/>
          </a:xfrm>
        </p:grpSpPr>
        <p:sp>
          <p:nvSpPr>
            <p:cNvPr id="1117" name="Rectangle 11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8" name="Rectangle 11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9" name="Rectangle 11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0" name="Rectangle 11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1" name="Rectangle 11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2" name="Rectangle 11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3" name="Rectangle 11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4" name="Rectangle 11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5" name="Rectangle 11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26" name="Group 1126"/>
          <p:cNvGrpSpPr>
            <a:grpSpLocks/>
          </p:cNvGrpSpPr>
          <p:nvPr/>
        </p:nvGrpSpPr>
        <p:grpSpPr bwMode="auto">
          <a:xfrm>
            <a:off x="5171282" y="2538678"/>
            <a:ext cx="1228989" cy="1219729"/>
            <a:chOff x="262" y="1078"/>
            <a:chExt cx="929" cy="922"/>
          </a:xfrm>
        </p:grpSpPr>
        <p:sp>
          <p:nvSpPr>
            <p:cNvPr id="1127" name="Rectangle 11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8" name="Rectangle 11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9" name="Rectangle 11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0" name="Rectangle 11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1" name="Rectangle 11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2" name="Rectangle 11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3" name="Rectangle 11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4" name="Rectangle 11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5" name="Rectangle 11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36" name="Group 1136"/>
          <p:cNvGrpSpPr>
            <a:grpSpLocks/>
          </p:cNvGrpSpPr>
          <p:nvPr/>
        </p:nvGrpSpPr>
        <p:grpSpPr bwMode="auto">
          <a:xfrm>
            <a:off x="5980907" y="2538678"/>
            <a:ext cx="1228989" cy="1219729"/>
            <a:chOff x="262" y="1078"/>
            <a:chExt cx="929" cy="922"/>
          </a:xfrm>
        </p:grpSpPr>
        <p:sp>
          <p:nvSpPr>
            <p:cNvPr id="1137" name="Rectangle 11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8" name="Rectangle 11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9" name="Rectangle 11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0" name="Rectangle 11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1" name="Rectangle 11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2" name="Rectangle 11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3" name="Rectangle 11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4" name="Rectangle 11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5" name="Rectangle 11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46" name="Group 1146"/>
          <p:cNvGrpSpPr>
            <a:grpSpLocks/>
          </p:cNvGrpSpPr>
          <p:nvPr/>
        </p:nvGrpSpPr>
        <p:grpSpPr bwMode="auto">
          <a:xfrm>
            <a:off x="6391011" y="2538678"/>
            <a:ext cx="1228989" cy="1219729"/>
            <a:chOff x="262" y="1078"/>
            <a:chExt cx="929" cy="922"/>
          </a:xfrm>
        </p:grpSpPr>
        <p:sp>
          <p:nvSpPr>
            <p:cNvPr id="1147" name="Rectangle 11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8" name="Rectangle 11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9" name="Rectangle 11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0" name="Rectangle 11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1" name="Rectangle 11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2" name="Rectangle 11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3" name="Rectangle 11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4" name="Rectangle 11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5" name="Rectangle 11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56" name="Group 1156"/>
          <p:cNvGrpSpPr>
            <a:grpSpLocks/>
          </p:cNvGrpSpPr>
          <p:nvPr/>
        </p:nvGrpSpPr>
        <p:grpSpPr bwMode="auto">
          <a:xfrm>
            <a:off x="6789208" y="2538678"/>
            <a:ext cx="1228990" cy="1219729"/>
            <a:chOff x="262" y="1078"/>
            <a:chExt cx="929" cy="922"/>
          </a:xfrm>
        </p:grpSpPr>
        <p:sp>
          <p:nvSpPr>
            <p:cNvPr id="1157" name="Rectangle 11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8" name="Rectangle 11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9" name="Rectangle 11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0" name="Rectangle 11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1" name="Rectangle 11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2" name="Rectangle 11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3" name="Rectangle 11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4" name="Rectangle 11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5" name="Rectangle 11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66" name="Group 1166"/>
          <p:cNvGrpSpPr>
            <a:grpSpLocks/>
          </p:cNvGrpSpPr>
          <p:nvPr/>
        </p:nvGrpSpPr>
        <p:grpSpPr bwMode="auto">
          <a:xfrm>
            <a:off x="7199313" y="2538678"/>
            <a:ext cx="1228990" cy="1219729"/>
            <a:chOff x="262" y="1078"/>
            <a:chExt cx="929" cy="922"/>
          </a:xfrm>
        </p:grpSpPr>
        <p:sp>
          <p:nvSpPr>
            <p:cNvPr id="1167" name="Rectangle 11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8" name="Rectangle 11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9" name="Rectangle 11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0" name="Rectangle 11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1" name="Rectangle 11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2" name="Rectangle 11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3" name="Rectangle 11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4" name="Rectangle 11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5" name="Rectangle 11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76" name="Group 1176"/>
          <p:cNvGrpSpPr>
            <a:grpSpLocks/>
          </p:cNvGrpSpPr>
          <p:nvPr/>
        </p:nvGrpSpPr>
        <p:grpSpPr bwMode="auto">
          <a:xfrm>
            <a:off x="5585354" y="2538678"/>
            <a:ext cx="1228990" cy="1219729"/>
            <a:chOff x="262" y="1078"/>
            <a:chExt cx="929" cy="922"/>
          </a:xfrm>
        </p:grpSpPr>
        <p:sp>
          <p:nvSpPr>
            <p:cNvPr id="1177" name="Rectangle 11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8" name="Rectangle 11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9" name="Rectangle 11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0" name="Rectangle 11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1" name="Rectangle 11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2" name="Rectangle 11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3" name="Rectangle 11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4" name="Rectangle 11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5" name="Rectangle 11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86" name="Group 1186"/>
          <p:cNvGrpSpPr>
            <a:grpSpLocks/>
          </p:cNvGrpSpPr>
          <p:nvPr/>
        </p:nvGrpSpPr>
        <p:grpSpPr bwMode="auto">
          <a:xfrm>
            <a:off x="4349750" y="2952751"/>
            <a:ext cx="1228990" cy="1219729"/>
            <a:chOff x="262" y="1078"/>
            <a:chExt cx="929" cy="922"/>
          </a:xfrm>
        </p:grpSpPr>
        <p:sp>
          <p:nvSpPr>
            <p:cNvPr id="1187" name="Rectangle 11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8" name="Rectangle 11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9" name="Rectangle 11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0" name="Rectangle 11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1" name="Rectangle 11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2" name="Rectangle 11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3" name="Rectangle 11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4" name="Rectangle 11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5" name="Rectangle 11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96" name="Group 1196"/>
          <p:cNvGrpSpPr>
            <a:grpSpLocks/>
          </p:cNvGrpSpPr>
          <p:nvPr/>
        </p:nvGrpSpPr>
        <p:grpSpPr bwMode="auto">
          <a:xfrm>
            <a:off x="4755886" y="2952751"/>
            <a:ext cx="1228989" cy="1219729"/>
            <a:chOff x="262" y="1078"/>
            <a:chExt cx="929" cy="922"/>
          </a:xfrm>
        </p:grpSpPr>
        <p:sp>
          <p:nvSpPr>
            <p:cNvPr id="1197" name="Rectangle 11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8" name="Rectangle 11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9" name="Rectangle 11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0" name="Rectangle 12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1" name="Rectangle 12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2" name="Rectangle 12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3" name="Rectangle 12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4" name="Rectangle 12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5" name="Rectangle 12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06" name="Group 1206"/>
          <p:cNvGrpSpPr>
            <a:grpSpLocks/>
          </p:cNvGrpSpPr>
          <p:nvPr/>
        </p:nvGrpSpPr>
        <p:grpSpPr bwMode="auto">
          <a:xfrm>
            <a:off x="5169958" y="2952751"/>
            <a:ext cx="1228990" cy="1219729"/>
            <a:chOff x="262" y="1078"/>
            <a:chExt cx="929" cy="922"/>
          </a:xfrm>
        </p:grpSpPr>
        <p:sp>
          <p:nvSpPr>
            <p:cNvPr id="1207" name="Rectangle 12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8" name="Rectangle 12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9" name="Rectangle 12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0" name="Rectangle 12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1" name="Rectangle 12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2" name="Rectangle 12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3" name="Rectangle 12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4" name="Rectangle 12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5" name="Rectangle 12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16" name="Group 1216"/>
          <p:cNvGrpSpPr>
            <a:grpSpLocks/>
          </p:cNvGrpSpPr>
          <p:nvPr/>
        </p:nvGrpSpPr>
        <p:grpSpPr bwMode="auto">
          <a:xfrm>
            <a:off x="5979583" y="2952751"/>
            <a:ext cx="1228990" cy="1219729"/>
            <a:chOff x="262" y="1078"/>
            <a:chExt cx="929" cy="922"/>
          </a:xfrm>
        </p:grpSpPr>
        <p:sp>
          <p:nvSpPr>
            <p:cNvPr id="1217" name="Rectangle 12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8" name="Rectangle 12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9" name="Rectangle 12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0" name="Rectangle 12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1" name="Rectangle 12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2" name="Rectangle 12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3" name="Rectangle 12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4" name="Rectangle 12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5" name="Rectangle 12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26" name="Group 1226"/>
          <p:cNvGrpSpPr>
            <a:grpSpLocks/>
          </p:cNvGrpSpPr>
          <p:nvPr/>
        </p:nvGrpSpPr>
        <p:grpSpPr bwMode="auto">
          <a:xfrm>
            <a:off x="6389688" y="2952751"/>
            <a:ext cx="1228990" cy="1219729"/>
            <a:chOff x="262" y="1078"/>
            <a:chExt cx="929" cy="922"/>
          </a:xfrm>
        </p:grpSpPr>
        <p:sp>
          <p:nvSpPr>
            <p:cNvPr id="1227" name="Rectangle 12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8" name="Rectangle 12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9" name="Rectangle 12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0" name="Rectangle 12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1" name="Rectangle 12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2" name="Rectangle 12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3" name="Rectangle 12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4" name="Rectangle 12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5" name="Rectangle 12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36" name="Group 1236"/>
          <p:cNvGrpSpPr>
            <a:grpSpLocks/>
          </p:cNvGrpSpPr>
          <p:nvPr/>
        </p:nvGrpSpPr>
        <p:grpSpPr bwMode="auto">
          <a:xfrm>
            <a:off x="6787886" y="2952751"/>
            <a:ext cx="1228989" cy="1219729"/>
            <a:chOff x="262" y="1078"/>
            <a:chExt cx="929" cy="922"/>
          </a:xfrm>
        </p:grpSpPr>
        <p:sp>
          <p:nvSpPr>
            <p:cNvPr id="1237" name="Rectangle 12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8" name="Rectangle 12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9" name="Rectangle 12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0" name="Rectangle 12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1" name="Rectangle 12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2" name="Rectangle 12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3" name="Rectangle 12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4" name="Rectangle 12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5" name="Rectangle 12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46" name="Group 1246"/>
          <p:cNvGrpSpPr>
            <a:grpSpLocks/>
          </p:cNvGrpSpPr>
          <p:nvPr/>
        </p:nvGrpSpPr>
        <p:grpSpPr bwMode="auto">
          <a:xfrm>
            <a:off x="7197991" y="2952751"/>
            <a:ext cx="1228989" cy="1219729"/>
            <a:chOff x="262" y="1078"/>
            <a:chExt cx="929" cy="922"/>
          </a:xfrm>
        </p:grpSpPr>
        <p:sp>
          <p:nvSpPr>
            <p:cNvPr id="1247" name="Rectangle 12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8" name="Rectangle 12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9" name="Rectangle 12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0" name="Rectangle 12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1" name="Rectangle 12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2" name="Rectangle 12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3" name="Rectangle 12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4" name="Rectangle 12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5" name="Rectangle 12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56" name="Group 1256"/>
          <p:cNvGrpSpPr>
            <a:grpSpLocks/>
          </p:cNvGrpSpPr>
          <p:nvPr/>
        </p:nvGrpSpPr>
        <p:grpSpPr bwMode="auto">
          <a:xfrm>
            <a:off x="5584032" y="2952751"/>
            <a:ext cx="1228989" cy="1219729"/>
            <a:chOff x="262" y="1078"/>
            <a:chExt cx="929" cy="922"/>
          </a:xfrm>
        </p:grpSpPr>
        <p:sp>
          <p:nvSpPr>
            <p:cNvPr id="1257" name="Rectangle 12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8" name="Rectangle 12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9" name="Rectangle 12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0" name="Rectangle 12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1" name="Rectangle 12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2" name="Rectangle 12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3" name="Rectangle 12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4" name="Rectangle 12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5" name="Rectangle 12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66" name="Group 1266"/>
          <p:cNvGrpSpPr>
            <a:grpSpLocks/>
          </p:cNvGrpSpPr>
          <p:nvPr/>
        </p:nvGrpSpPr>
        <p:grpSpPr bwMode="auto">
          <a:xfrm>
            <a:off x="4351074" y="3346980"/>
            <a:ext cx="1228989" cy="1219729"/>
            <a:chOff x="262" y="1078"/>
            <a:chExt cx="929" cy="922"/>
          </a:xfrm>
        </p:grpSpPr>
        <p:sp>
          <p:nvSpPr>
            <p:cNvPr id="1267" name="Rectangle 12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8" name="Rectangle 12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9" name="Rectangle 12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0" name="Rectangle 12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1" name="Rectangle 12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2" name="Rectangle 12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3" name="Rectangle 12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4" name="Rectangle 12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5" name="Rectangle 12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76" name="Group 1276"/>
          <p:cNvGrpSpPr>
            <a:grpSpLocks/>
          </p:cNvGrpSpPr>
          <p:nvPr/>
        </p:nvGrpSpPr>
        <p:grpSpPr bwMode="auto">
          <a:xfrm>
            <a:off x="4757208" y="3346980"/>
            <a:ext cx="1228990" cy="1219729"/>
            <a:chOff x="262" y="1078"/>
            <a:chExt cx="929" cy="922"/>
          </a:xfrm>
        </p:grpSpPr>
        <p:sp>
          <p:nvSpPr>
            <p:cNvPr id="1277" name="Rectangle 12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8" name="Rectangle 12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9" name="Rectangle 12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0" name="Rectangle 12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1" name="Rectangle 12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2" name="Rectangle 12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3" name="Rectangle 12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4" name="Rectangle 12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5" name="Rectangle 12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86" name="Group 1286"/>
          <p:cNvGrpSpPr>
            <a:grpSpLocks/>
          </p:cNvGrpSpPr>
          <p:nvPr/>
        </p:nvGrpSpPr>
        <p:grpSpPr bwMode="auto">
          <a:xfrm>
            <a:off x="5171282" y="3346980"/>
            <a:ext cx="1228989" cy="1219729"/>
            <a:chOff x="262" y="1078"/>
            <a:chExt cx="929" cy="922"/>
          </a:xfrm>
        </p:grpSpPr>
        <p:sp>
          <p:nvSpPr>
            <p:cNvPr id="1287" name="Rectangle 12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8" name="Rectangle 12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9" name="Rectangle 12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0" name="Rectangle 12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1" name="Rectangle 12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2" name="Rectangle 12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3" name="Rectangle 12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4" name="Rectangle 12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5" name="Rectangle 12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96" name="Group 1296"/>
          <p:cNvGrpSpPr>
            <a:grpSpLocks/>
          </p:cNvGrpSpPr>
          <p:nvPr/>
        </p:nvGrpSpPr>
        <p:grpSpPr bwMode="auto">
          <a:xfrm>
            <a:off x="5980907" y="3346980"/>
            <a:ext cx="1228989" cy="1219729"/>
            <a:chOff x="262" y="1078"/>
            <a:chExt cx="929" cy="922"/>
          </a:xfrm>
        </p:grpSpPr>
        <p:sp>
          <p:nvSpPr>
            <p:cNvPr id="1297" name="Rectangle 12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8" name="Rectangle 12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9" name="Rectangle 12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0" name="Rectangle 13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1" name="Rectangle 13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2" name="Rectangle 13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3" name="Rectangle 13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4" name="Rectangle 13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5" name="Rectangle 13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06" name="Group 1306"/>
          <p:cNvGrpSpPr>
            <a:grpSpLocks/>
          </p:cNvGrpSpPr>
          <p:nvPr/>
        </p:nvGrpSpPr>
        <p:grpSpPr bwMode="auto">
          <a:xfrm>
            <a:off x="6391011" y="3346980"/>
            <a:ext cx="1228989" cy="1219729"/>
            <a:chOff x="262" y="1078"/>
            <a:chExt cx="929" cy="922"/>
          </a:xfrm>
        </p:grpSpPr>
        <p:sp>
          <p:nvSpPr>
            <p:cNvPr id="1307" name="Rectangle 13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8" name="Rectangle 13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9" name="Rectangle 13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0" name="Rectangle 13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1" name="Rectangle 13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2" name="Rectangle 13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3" name="Rectangle 13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4" name="Rectangle 13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5" name="Rectangle 13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16" name="Group 1316"/>
          <p:cNvGrpSpPr>
            <a:grpSpLocks/>
          </p:cNvGrpSpPr>
          <p:nvPr/>
        </p:nvGrpSpPr>
        <p:grpSpPr bwMode="auto">
          <a:xfrm>
            <a:off x="6789208" y="3346980"/>
            <a:ext cx="1228990" cy="1219729"/>
            <a:chOff x="262" y="1078"/>
            <a:chExt cx="929" cy="922"/>
          </a:xfrm>
        </p:grpSpPr>
        <p:sp>
          <p:nvSpPr>
            <p:cNvPr id="1317" name="Rectangle 13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8" name="Rectangle 13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9" name="Rectangle 13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0" name="Rectangle 13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1" name="Rectangle 13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2" name="Rectangle 13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3" name="Rectangle 13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4" name="Rectangle 13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5" name="Rectangle 13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26" name="Group 1326"/>
          <p:cNvGrpSpPr>
            <a:grpSpLocks/>
          </p:cNvGrpSpPr>
          <p:nvPr/>
        </p:nvGrpSpPr>
        <p:grpSpPr bwMode="auto">
          <a:xfrm>
            <a:off x="7199313" y="3346980"/>
            <a:ext cx="1228990" cy="1219729"/>
            <a:chOff x="262" y="1078"/>
            <a:chExt cx="929" cy="922"/>
          </a:xfrm>
        </p:grpSpPr>
        <p:sp>
          <p:nvSpPr>
            <p:cNvPr id="1327" name="Rectangle 13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8" name="Rectangle 13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9" name="Rectangle 13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0" name="Rectangle 13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1" name="Rectangle 13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2" name="Rectangle 13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3" name="Rectangle 13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4" name="Rectangle 13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5" name="Rectangle 13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36" name="Group 1336"/>
          <p:cNvGrpSpPr>
            <a:grpSpLocks/>
          </p:cNvGrpSpPr>
          <p:nvPr/>
        </p:nvGrpSpPr>
        <p:grpSpPr bwMode="auto">
          <a:xfrm>
            <a:off x="5585354" y="3346980"/>
            <a:ext cx="1228990" cy="1219729"/>
            <a:chOff x="262" y="1078"/>
            <a:chExt cx="929" cy="922"/>
          </a:xfrm>
        </p:grpSpPr>
        <p:sp>
          <p:nvSpPr>
            <p:cNvPr id="1337" name="Rectangle 13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8" name="Rectangle 13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9" name="Rectangle 13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0" name="Rectangle 13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1" name="Rectangle 13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2" name="Rectangle 13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3" name="Rectangle 13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4" name="Rectangle 13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5" name="Rectangle 13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46" name="Group 1346"/>
          <p:cNvGrpSpPr>
            <a:grpSpLocks/>
          </p:cNvGrpSpPr>
          <p:nvPr/>
        </p:nvGrpSpPr>
        <p:grpSpPr bwMode="auto">
          <a:xfrm>
            <a:off x="4349750" y="3761053"/>
            <a:ext cx="1228990" cy="1219729"/>
            <a:chOff x="262" y="1078"/>
            <a:chExt cx="929" cy="922"/>
          </a:xfrm>
        </p:grpSpPr>
        <p:sp>
          <p:nvSpPr>
            <p:cNvPr id="1347" name="Rectangle 13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8" name="Rectangle 13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9" name="Rectangle 13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0" name="Rectangle 13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1" name="Rectangle 13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2" name="Rectangle 13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3" name="Rectangle 13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4" name="Rectangle 13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5" name="Rectangle 13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56" name="Group 1356"/>
          <p:cNvGrpSpPr>
            <a:grpSpLocks/>
          </p:cNvGrpSpPr>
          <p:nvPr/>
        </p:nvGrpSpPr>
        <p:grpSpPr bwMode="auto">
          <a:xfrm>
            <a:off x="4755886" y="3761053"/>
            <a:ext cx="1228989" cy="1219729"/>
            <a:chOff x="262" y="1078"/>
            <a:chExt cx="929" cy="922"/>
          </a:xfrm>
        </p:grpSpPr>
        <p:sp>
          <p:nvSpPr>
            <p:cNvPr id="1357" name="Rectangle 13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8" name="Rectangle 13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9" name="Rectangle 13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0" name="Rectangle 13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1" name="Rectangle 13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2" name="Rectangle 13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3" name="Rectangle 13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4" name="Rectangle 13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5" name="Rectangle 13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66" name="Group 1366"/>
          <p:cNvGrpSpPr>
            <a:grpSpLocks/>
          </p:cNvGrpSpPr>
          <p:nvPr/>
        </p:nvGrpSpPr>
        <p:grpSpPr bwMode="auto">
          <a:xfrm>
            <a:off x="5169958" y="3761053"/>
            <a:ext cx="1228990" cy="1219729"/>
            <a:chOff x="262" y="1078"/>
            <a:chExt cx="929" cy="922"/>
          </a:xfrm>
        </p:grpSpPr>
        <p:sp>
          <p:nvSpPr>
            <p:cNvPr id="1367" name="Rectangle 13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8" name="Rectangle 13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9" name="Rectangle 13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0" name="Rectangle 13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1" name="Rectangle 13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2" name="Rectangle 13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3" name="Rectangle 13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4" name="Rectangle 13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5" name="Rectangle 13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76" name="Group 1376"/>
          <p:cNvGrpSpPr>
            <a:grpSpLocks/>
          </p:cNvGrpSpPr>
          <p:nvPr/>
        </p:nvGrpSpPr>
        <p:grpSpPr bwMode="auto">
          <a:xfrm>
            <a:off x="5979583" y="3761053"/>
            <a:ext cx="1228990" cy="1219729"/>
            <a:chOff x="262" y="1078"/>
            <a:chExt cx="929" cy="922"/>
          </a:xfrm>
        </p:grpSpPr>
        <p:sp>
          <p:nvSpPr>
            <p:cNvPr id="1377" name="Rectangle 13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8" name="Rectangle 13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9" name="Rectangle 13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0" name="Rectangle 13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1" name="Rectangle 13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2" name="Rectangle 13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3" name="Rectangle 13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4" name="Rectangle 13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5" name="Rectangle 13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86" name="Group 1386"/>
          <p:cNvGrpSpPr>
            <a:grpSpLocks/>
          </p:cNvGrpSpPr>
          <p:nvPr/>
        </p:nvGrpSpPr>
        <p:grpSpPr bwMode="auto">
          <a:xfrm>
            <a:off x="6389688" y="3761053"/>
            <a:ext cx="1228990" cy="1219729"/>
            <a:chOff x="262" y="1078"/>
            <a:chExt cx="929" cy="922"/>
          </a:xfrm>
        </p:grpSpPr>
        <p:sp>
          <p:nvSpPr>
            <p:cNvPr id="1387" name="Rectangle 13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8" name="Rectangle 13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9" name="Rectangle 13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0" name="Rectangle 13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1" name="Rectangle 13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2" name="Rectangle 13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3" name="Rectangle 13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4" name="Rectangle 13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5" name="Rectangle 13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96" name="Group 1396"/>
          <p:cNvGrpSpPr>
            <a:grpSpLocks/>
          </p:cNvGrpSpPr>
          <p:nvPr/>
        </p:nvGrpSpPr>
        <p:grpSpPr bwMode="auto">
          <a:xfrm>
            <a:off x="6787886" y="3761053"/>
            <a:ext cx="1228989" cy="1219729"/>
            <a:chOff x="262" y="1078"/>
            <a:chExt cx="929" cy="922"/>
          </a:xfrm>
        </p:grpSpPr>
        <p:sp>
          <p:nvSpPr>
            <p:cNvPr id="1397" name="Rectangle 13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8" name="Rectangle 13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9" name="Rectangle 13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0" name="Rectangle 14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1" name="Rectangle 14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2" name="Rectangle 14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3" name="Rectangle 14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4" name="Rectangle 14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5" name="Rectangle 14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06" name="Group 1406"/>
          <p:cNvGrpSpPr>
            <a:grpSpLocks/>
          </p:cNvGrpSpPr>
          <p:nvPr/>
        </p:nvGrpSpPr>
        <p:grpSpPr bwMode="auto">
          <a:xfrm>
            <a:off x="7197991" y="3761053"/>
            <a:ext cx="1228989" cy="1219729"/>
            <a:chOff x="262" y="1078"/>
            <a:chExt cx="929" cy="922"/>
          </a:xfrm>
        </p:grpSpPr>
        <p:sp>
          <p:nvSpPr>
            <p:cNvPr id="1407" name="Rectangle 14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8" name="Rectangle 14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9" name="Rectangle 14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0" name="Rectangle 14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1" name="Rectangle 14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2" name="Rectangle 14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3" name="Rectangle 14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4" name="Rectangle 14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5" name="Rectangle 14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16" name="Group 1416"/>
          <p:cNvGrpSpPr>
            <a:grpSpLocks/>
          </p:cNvGrpSpPr>
          <p:nvPr/>
        </p:nvGrpSpPr>
        <p:grpSpPr bwMode="auto">
          <a:xfrm>
            <a:off x="5584032" y="3761053"/>
            <a:ext cx="1228989" cy="1219729"/>
            <a:chOff x="262" y="1078"/>
            <a:chExt cx="929" cy="922"/>
          </a:xfrm>
        </p:grpSpPr>
        <p:sp>
          <p:nvSpPr>
            <p:cNvPr id="1417" name="Rectangle 14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8" name="Rectangle 14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9" name="Rectangle 14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0" name="Rectangle 14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1" name="Rectangle 14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2" name="Rectangle 14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3" name="Rectangle 14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4" name="Rectangle 14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5" name="Rectangle 14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</p:spTree>
    <p:extLst>
      <p:ext uri="{BB962C8B-B14F-4D97-AF65-F5344CB8AC3E}">
        <p14:creationId xmlns:p14="http://schemas.microsoft.com/office/powerpoint/2010/main" val="25987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Opening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87438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97542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6324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15105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23886" y="132159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32667" y="132159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41449" y="132159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50230" y="132159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87438" y="17303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97542" y="17303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6324" y="17303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315105" y="1730376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23886" y="17303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132667" y="17303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41449" y="17303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50230" y="17303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087438" y="213122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7542" y="213122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06324" y="2131220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315105" y="2131220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23886" y="213122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32667" y="213122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41449" y="2131220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950230" y="213122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87438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497542" y="2540001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906324" y="2540001"/>
            <a:ext cx="410104" cy="410104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315105" y="254000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723886" y="254000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132667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541449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950230" y="25400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087438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497542" y="294349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06324" y="294349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15105" y="294349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723886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132667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3541449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950230" y="294349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1087438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1497542" y="335227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906324" y="335227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315105" y="3352271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723886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132667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3541449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950230" y="335227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1087438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1497542" y="375311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6324" y="375311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315105" y="375311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723886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132667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541449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950230" y="375311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1087438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1497542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1906324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315105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723886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132667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541449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3950230" y="416189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68" name="Text Box 77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grpSp>
        <p:nvGrpSpPr>
          <p:cNvPr id="69" name="Group 78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70" name="Rectangle 7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" name="Rectangle 8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" name="Rectangle 8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" name="Rectangle 8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" name="Rectangle 8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" name="Rectangle 8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" name="Rectangle 8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" name="Rectangle 8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" name="Rectangle 8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763824" y="1314979"/>
            <a:ext cx="3272896" cy="3250407"/>
            <a:chOff x="4802188" y="1577975"/>
            <a:chExt cx="3927475" cy="3900488"/>
          </a:xfrm>
        </p:grpSpPr>
        <p:sp>
          <p:nvSpPr>
            <p:cNvPr id="79" name="Rectangle 399"/>
            <p:cNvSpPr>
              <a:spLocks noChangeArrowheads="1"/>
            </p:cNvSpPr>
            <p:nvPr/>
          </p:nvSpPr>
          <p:spPr bwMode="auto">
            <a:xfrm>
              <a:off x="4802188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" name="Rectangle 400"/>
            <p:cNvSpPr>
              <a:spLocks noChangeArrowheads="1"/>
            </p:cNvSpPr>
            <p:nvPr/>
          </p:nvSpPr>
          <p:spPr bwMode="auto">
            <a:xfrm>
              <a:off x="5294313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" name="Rectangle 401"/>
            <p:cNvSpPr>
              <a:spLocks noChangeArrowheads="1"/>
            </p:cNvSpPr>
            <p:nvPr/>
          </p:nvSpPr>
          <p:spPr bwMode="auto">
            <a:xfrm>
              <a:off x="5784850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" name="Rectangle 402"/>
            <p:cNvSpPr>
              <a:spLocks noChangeArrowheads="1"/>
            </p:cNvSpPr>
            <p:nvPr/>
          </p:nvSpPr>
          <p:spPr bwMode="auto">
            <a:xfrm>
              <a:off x="6275388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" name="Rectangle 403"/>
            <p:cNvSpPr>
              <a:spLocks noChangeArrowheads="1"/>
            </p:cNvSpPr>
            <p:nvPr/>
          </p:nvSpPr>
          <p:spPr bwMode="auto">
            <a:xfrm>
              <a:off x="6765925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" name="Rectangle 404"/>
            <p:cNvSpPr>
              <a:spLocks noChangeArrowheads="1"/>
            </p:cNvSpPr>
            <p:nvPr/>
          </p:nvSpPr>
          <p:spPr bwMode="auto">
            <a:xfrm>
              <a:off x="7256463" y="1577975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" name="Rectangle 405"/>
            <p:cNvSpPr>
              <a:spLocks noChangeArrowheads="1"/>
            </p:cNvSpPr>
            <p:nvPr/>
          </p:nvSpPr>
          <p:spPr bwMode="auto">
            <a:xfrm>
              <a:off x="7747000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" name="Rectangle 406"/>
            <p:cNvSpPr>
              <a:spLocks noChangeArrowheads="1"/>
            </p:cNvSpPr>
            <p:nvPr/>
          </p:nvSpPr>
          <p:spPr bwMode="auto">
            <a:xfrm>
              <a:off x="8237538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" name="Rectangle 407"/>
            <p:cNvSpPr>
              <a:spLocks noChangeArrowheads="1"/>
            </p:cNvSpPr>
            <p:nvPr/>
          </p:nvSpPr>
          <p:spPr bwMode="auto">
            <a:xfrm>
              <a:off x="4802188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" name="Rectangle 408"/>
            <p:cNvSpPr>
              <a:spLocks noChangeArrowheads="1"/>
            </p:cNvSpPr>
            <p:nvPr/>
          </p:nvSpPr>
          <p:spPr bwMode="auto">
            <a:xfrm>
              <a:off x="5294313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" name="Rectangle 409"/>
            <p:cNvSpPr>
              <a:spLocks noChangeArrowheads="1"/>
            </p:cNvSpPr>
            <p:nvPr/>
          </p:nvSpPr>
          <p:spPr bwMode="auto">
            <a:xfrm>
              <a:off x="5784850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" name="Rectangle 410"/>
            <p:cNvSpPr>
              <a:spLocks noChangeArrowheads="1"/>
            </p:cNvSpPr>
            <p:nvPr/>
          </p:nvSpPr>
          <p:spPr bwMode="auto">
            <a:xfrm>
              <a:off x="6275388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" name="Rectangle 411"/>
            <p:cNvSpPr>
              <a:spLocks noChangeArrowheads="1"/>
            </p:cNvSpPr>
            <p:nvPr/>
          </p:nvSpPr>
          <p:spPr bwMode="auto">
            <a:xfrm>
              <a:off x="6765925" y="2068513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" name="Rectangle 412"/>
            <p:cNvSpPr>
              <a:spLocks noChangeArrowheads="1"/>
            </p:cNvSpPr>
            <p:nvPr/>
          </p:nvSpPr>
          <p:spPr bwMode="auto">
            <a:xfrm>
              <a:off x="7256463" y="2068513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" name="Rectangle 413"/>
            <p:cNvSpPr>
              <a:spLocks noChangeArrowheads="1"/>
            </p:cNvSpPr>
            <p:nvPr/>
          </p:nvSpPr>
          <p:spPr bwMode="auto">
            <a:xfrm>
              <a:off x="7747000" y="2068513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" name="Rectangle 414"/>
            <p:cNvSpPr>
              <a:spLocks noChangeArrowheads="1"/>
            </p:cNvSpPr>
            <p:nvPr/>
          </p:nvSpPr>
          <p:spPr bwMode="auto">
            <a:xfrm>
              <a:off x="8237538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" name="Rectangle 415"/>
            <p:cNvSpPr>
              <a:spLocks noChangeArrowheads="1"/>
            </p:cNvSpPr>
            <p:nvPr/>
          </p:nvSpPr>
          <p:spPr bwMode="auto">
            <a:xfrm>
              <a:off x="4802188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" name="Rectangle 416"/>
            <p:cNvSpPr>
              <a:spLocks noChangeArrowheads="1"/>
            </p:cNvSpPr>
            <p:nvPr/>
          </p:nvSpPr>
          <p:spPr bwMode="auto">
            <a:xfrm>
              <a:off x="5294313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" name="Rectangle 417"/>
            <p:cNvSpPr>
              <a:spLocks noChangeArrowheads="1"/>
            </p:cNvSpPr>
            <p:nvPr/>
          </p:nvSpPr>
          <p:spPr bwMode="auto">
            <a:xfrm>
              <a:off x="5784850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" name="Rectangle 418"/>
            <p:cNvSpPr>
              <a:spLocks noChangeArrowheads="1"/>
            </p:cNvSpPr>
            <p:nvPr/>
          </p:nvSpPr>
          <p:spPr bwMode="auto">
            <a:xfrm>
              <a:off x="6275388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" name="Rectangle 419"/>
            <p:cNvSpPr>
              <a:spLocks noChangeArrowheads="1"/>
            </p:cNvSpPr>
            <p:nvPr/>
          </p:nvSpPr>
          <p:spPr bwMode="auto">
            <a:xfrm>
              <a:off x="6765925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" name="Rectangle 420"/>
            <p:cNvSpPr>
              <a:spLocks noChangeArrowheads="1"/>
            </p:cNvSpPr>
            <p:nvPr/>
          </p:nvSpPr>
          <p:spPr bwMode="auto">
            <a:xfrm>
              <a:off x="7256463" y="2549525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" name="Rectangle 421"/>
            <p:cNvSpPr>
              <a:spLocks noChangeArrowheads="1"/>
            </p:cNvSpPr>
            <p:nvPr/>
          </p:nvSpPr>
          <p:spPr bwMode="auto">
            <a:xfrm>
              <a:off x="7747000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" name="Rectangle 422"/>
            <p:cNvSpPr>
              <a:spLocks noChangeArrowheads="1"/>
            </p:cNvSpPr>
            <p:nvPr/>
          </p:nvSpPr>
          <p:spPr bwMode="auto">
            <a:xfrm>
              <a:off x="8237538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" name="Rectangle 423"/>
            <p:cNvSpPr>
              <a:spLocks noChangeArrowheads="1"/>
            </p:cNvSpPr>
            <p:nvPr/>
          </p:nvSpPr>
          <p:spPr bwMode="auto">
            <a:xfrm>
              <a:off x="4802188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" name="Rectangle 424"/>
            <p:cNvSpPr>
              <a:spLocks noChangeArrowheads="1"/>
            </p:cNvSpPr>
            <p:nvPr/>
          </p:nvSpPr>
          <p:spPr bwMode="auto">
            <a:xfrm>
              <a:off x="5294313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" name="Rectangle 425"/>
            <p:cNvSpPr>
              <a:spLocks noChangeArrowheads="1"/>
            </p:cNvSpPr>
            <p:nvPr/>
          </p:nvSpPr>
          <p:spPr bwMode="auto">
            <a:xfrm>
              <a:off x="5784850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" name="Rectangle 426"/>
            <p:cNvSpPr>
              <a:spLocks noChangeArrowheads="1"/>
            </p:cNvSpPr>
            <p:nvPr/>
          </p:nvSpPr>
          <p:spPr bwMode="auto">
            <a:xfrm>
              <a:off x="6275388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" name="Rectangle 427"/>
            <p:cNvSpPr>
              <a:spLocks noChangeArrowheads="1"/>
            </p:cNvSpPr>
            <p:nvPr/>
          </p:nvSpPr>
          <p:spPr bwMode="auto">
            <a:xfrm>
              <a:off x="6765925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" name="Rectangle 428"/>
            <p:cNvSpPr>
              <a:spLocks noChangeArrowheads="1"/>
            </p:cNvSpPr>
            <p:nvPr/>
          </p:nvSpPr>
          <p:spPr bwMode="auto">
            <a:xfrm>
              <a:off x="7256463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" name="Rectangle 429"/>
            <p:cNvSpPr>
              <a:spLocks noChangeArrowheads="1"/>
            </p:cNvSpPr>
            <p:nvPr/>
          </p:nvSpPr>
          <p:spPr bwMode="auto">
            <a:xfrm>
              <a:off x="7747000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" name="Rectangle 430"/>
            <p:cNvSpPr>
              <a:spLocks noChangeArrowheads="1"/>
            </p:cNvSpPr>
            <p:nvPr/>
          </p:nvSpPr>
          <p:spPr bwMode="auto">
            <a:xfrm>
              <a:off x="8237538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" name="Rectangle 431"/>
            <p:cNvSpPr>
              <a:spLocks noChangeArrowheads="1"/>
            </p:cNvSpPr>
            <p:nvPr/>
          </p:nvSpPr>
          <p:spPr bwMode="auto">
            <a:xfrm>
              <a:off x="4802188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" name="Rectangle 432"/>
            <p:cNvSpPr>
              <a:spLocks noChangeArrowheads="1"/>
            </p:cNvSpPr>
            <p:nvPr/>
          </p:nvSpPr>
          <p:spPr bwMode="auto">
            <a:xfrm>
              <a:off x="5294313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" name="Rectangle 433"/>
            <p:cNvSpPr>
              <a:spLocks noChangeArrowheads="1"/>
            </p:cNvSpPr>
            <p:nvPr/>
          </p:nvSpPr>
          <p:spPr bwMode="auto">
            <a:xfrm>
              <a:off x="5784850" y="3524250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" name="Rectangle 434"/>
            <p:cNvSpPr>
              <a:spLocks noChangeArrowheads="1"/>
            </p:cNvSpPr>
            <p:nvPr/>
          </p:nvSpPr>
          <p:spPr bwMode="auto">
            <a:xfrm>
              <a:off x="6275388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" name="Rectangle 435"/>
            <p:cNvSpPr>
              <a:spLocks noChangeArrowheads="1"/>
            </p:cNvSpPr>
            <p:nvPr/>
          </p:nvSpPr>
          <p:spPr bwMode="auto">
            <a:xfrm>
              <a:off x="6765925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" name="Rectangle 436"/>
            <p:cNvSpPr>
              <a:spLocks noChangeArrowheads="1"/>
            </p:cNvSpPr>
            <p:nvPr/>
          </p:nvSpPr>
          <p:spPr bwMode="auto">
            <a:xfrm>
              <a:off x="7256463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" name="Rectangle 437"/>
            <p:cNvSpPr>
              <a:spLocks noChangeArrowheads="1"/>
            </p:cNvSpPr>
            <p:nvPr/>
          </p:nvSpPr>
          <p:spPr bwMode="auto">
            <a:xfrm>
              <a:off x="7747000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" name="Rectangle 438"/>
            <p:cNvSpPr>
              <a:spLocks noChangeArrowheads="1"/>
            </p:cNvSpPr>
            <p:nvPr/>
          </p:nvSpPr>
          <p:spPr bwMode="auto">
            <a:xfrm>
              <a:off x="8237538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" name="Rectangle 439"/>
            <p:cNvSpPr>
              <a:spLocks noChangeArrowheads="1"/>
            </p:cNvSpPr>
            <p:nvPr/>
          </p:nvSpPr>
          <p:spPr bwMode="auto">
            <a:xfrm>
              <a:off x="4802188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" name="Rectangle 440"/>
            <p:cNvSpPr>
              <a:spLocks noChangeArrowheads="1"/>
            </p:cNvSpPr>
            <p:nvPr/>
          </p:nvSpPr>
          <p:spPr bwMode="auto">
            <a:xfrm>
              <a:off x="5294313" y="4014788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" name="Rectangle 441"/>
            <p:cNvSpPr>
              <a:spLocks noChangeArrowheads="1"/>
            </p:cNvSpPr>
            <p:nvPr/>
          </p:nvSpPr>
          <p:spPr bwMode="auto">
            <a:xfrm>
              <a:off x="5784850" y="4014788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" name="Rectangle 442"/>
            <p:cNvSpPr>
              <a:spLocks noChangeArrowheads="1"/>
            </p:cNvSpPr>
            <p:nvPr/>
          </p:nvSpPr>
          <p:spPr bwMode="auto">
            <a:xfrm>
              <a:off x="6275388" y="4014788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" name="Rectangle 443"/>
            <p:cNvSpPr>
              <a:spLocks noChangeArrowheads="1"/>
            </p:cNvSpPr>
            <p:nvPr/>
          </p:nvSpPr>
          <p:spPr bwMode="auto">
            <a:xfrm>
              <a:off x="6765925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" name="Rectangle 444"/>
            <p:cNvSpPr>
              <a:spLocks noChangeArrowheads="1"/>
            </p:cNvSpPr>
            <p:nvPr/>
          </p:nvSpPr>
          <p:spPr bwMode="auto">
            <a:xfrm>
              <a:off x="7256463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" name="Rectangle 445"/>
            <p:cNvSpPr>
              <a:spLocks noChangeArrowheads="1"/>
            </p:cNvSpPr>
            <p:nvPr/>
          </p:nvSpPr>
          <p:spPr bwMode="auto">
            <a:xfrm>
              <a:off x="7747000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" name="Rectangle 446"/>
            <p:cNvSpPr>
              <a:spLocks noChangeArrowheads="1"/>
            </p:cNvSpPr>
            <p:nvPr/>
          </p:nvSpPr>
          <p:spPr bwMode="auto">
            <a:xfrm>
              <a:off x="8237538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" name="Rectangle 447"/>
            <p:cNvSpPr>
              <a:spLocks noChangeArrowheads="1"/>
            </p:cNvSpPr>
            <p:nvPr/>
          </p:nvSpPr>
          <p:spPr bwMode="auto">
            <a:xfrm>
              <a:off x="4802188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" name="Rectangle 448"/>
            <p:cNvSpPr>
              <a:spLocks noChangeArrowheads="1"/>
            </p:cNvSpPr>
            <p:nvPr/>
          </p:nvSpPr>
          <p:spPr bwMode="auto">
            <a:xfrm>
              <a:off x="5294313" y="4495800"/>
              <a:ext cx="492125" cy="492125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" name="Rectangle 449"/>
            <p:cNvSpPr>
              <a:spLocks noChangeArrowheads="1"/>
            </p:cNvSpPr>
            <p:nvPr/>
          </p:nvSpPr>
          <p:spPr bwMode="auto">
            <a:xfrm>
              <a:off x="5784850" y="4495800"/>
              <a:ext cx="492125" cy="492125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" name="Rectangle 450"/>
            <p:cNvSpPr>
              <a:spLocks noChangeArrowheads="1"/>
            </p:cNvSpPr>
            <p:nvPr/>
          </p:nvSpPr>
          <p:spPr bwMode="auto">
            <a:xfrm>
              <a:off x="6275388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" name="Rectangle 451"/>
            <p:cNvSpPr>
              <a:spLocks noChangeArrowheads="1"/>
            </p:cNvSpPr>
            <p:nvPr/>
          </p:nvSpPr>
          <p:spPr bwMode="auto">
            <a:xfrm>
              <a:off x="6765925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" name="Rectangle 452"/>
            <p:cNvSpPr>
              <a:spLocks noChangeArrowheads="1"/>
            </p:cNvSpPr>
            <p:nvPr/>
          </p:nvSpPr>
          <p:spPr bwMode="auto">
            <a:xfrm>
              <a:off x="7256463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" name="Rectangle 453"/>
            <p:cNvSpPr>
              <a:spLocks noChangeArrowheads="1"/>
            </p:cNvSpPr>
            <p:nvPr/>
          </p:nvSpPr>
          <p:spPr bwMode="auto">
            <a:xfrm>
              <a:off x="7747000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" name="Rectangle 454"/>
            <p:cNvSpPr>
              <a:spLocks noChangeArrowheads="1"/>
            </p:cNvSpPr>
            <p:nvPr/>
          </p:nvSpPr>
          <p:spPr bwMode="auto">
            <a:xfrm>
              <a:off x="8237538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" name="Rectangle 455"/>
            <p:cNvSpPr>
              <a:spLocks noChangeArrowheads="1"/>
            </p:cNvSpPr>
            <p:nvPr/>
          </p:nvSpPr>
          <p:spPr bwMode="auto">
            <a:xfrm>
              <a:off x="4802188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456"/>
            <p:cNvSpPr>
              <a:spLocks noChangeArrowheads="1"/>
            </p:cNvSpPr>
            <p:nvPr/>
          </p:nvSpPr>
          <p:spPr bwMode="auto">
            <a:xfrm>
              <a:off x="5294313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457"/>
            <p:cNvSpPr>
              <a:spLocks noChangeArrowheads="1"/>
            </p:cNvSpPr>
            <p:nvPr/>
          </p:nvSpPr>
          <p:spPr bwMode="auto">
            <a:xfrm>
              <a:off x="5784850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458"/>
            <p:cNvSpPr>
              <a:spLocks noChangeArrowheads="1"/>
            </p:cNvSpPr>
            <p:nvPr/>
          </p:nvSpPr>
          <p:spPr bwMode="auto">
            <a:xfrm>
              <a:off x="6275388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459"/>
            <p:cNvSpPr>
              <a:spLocks noChangeArrowheads="1"/>
            </p:cNvSpPr>
            <p:nvPr/>
          </p:nvSpPr>
          <p:spPr bwMode="auto">
            <a:xfrm>
              <a:off x="6765925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" name="Rectangle 460"/>
            <p:cNvSpPr>
              <a:spLocks noChangeArrowheads="1"/>
            </p:cNvSpPr>
            <p:nvPr/>
          </p:nvSpPr>
          <p:spPr bwMode="auto">
            <a:xfrm>
              <a:off x="7256463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" name="Rectangle 461"/>
            <p:cNvSpPr>
              <a:spLocks noChangeArrowheads="1"/>
            </p:cNvSpPr>
            <p:nvPr/>
          </p:nvSpPr>
          <p:spPr bwMode="auto">
            <a:xfrm>
              <a:off x="7747000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462"/>
            <p:cNvSpPr>
              <a:spLocks noChangeArrowheads="1"/>
            </p:cNvSpPr>
            <p:nvPr/>
          </p:nvSpPr>
          <p:spPr bwMode="auto">
            <a:xfrm>
              <a:off x="8237538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143" name="Text Box 783"/>
          <p:cNvSpPr txBox="1">
            <a:spLocks noChangeArrowheads="1"/>
          </p:cNvSpPr>
          <p:nvPr/>
        </p:nvSpPr>
        <p:spPr bwMode="auto">
          <a:xfrm>
            <a:off x="2030677" y="1027907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144" name="Text Box 1425"/>
          <p:cNvSpPr txBox="1">
            <a:spLocks noChangeArrowheads="1"/>
          </p:cNvSpPr>
          <p:nvPr/>
        </p:nvSpPr>
        <p:spPr bwMode="auto">
          <a:xfrm>
            <a:off x="5562504" y="1025261"/>
            <a:ext cx="16834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Processed Image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81404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Closing </a:t>
            </a:r>
            <a:r>
              <a:rPr lang="en-US" dirty="0" err="1"/>
              <a:t>adalah</a:t>
            </a:r>
            <a:r>
              <a:rPr lang="en-US" dirty="0"/>
              <a:t> proses </a:t>
            </a:r>
            <a:r>
              <a:rPr lang="en-US" dirty="0" err="1"/>
              <a:t>dilasi</a:t>
            </a:r>
            <a:r>
              <a:rPr lang="en-US" dirty="0"/>
              <a:t> yang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proses </a:t>
            </a:r>
            <a:r>
              <a:rPr lang="en-US" dirty="0" err="1"/>
              <a:t>erosi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Efek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proses closing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lubang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objek-objek</a:t>
            </a:r>
            <a:r>
              <a:rPr lang="en-US" dirty="0"/>
              <a:t> yang </a:t>
            </a:r>
            <a:r>
              <a:rPr lang="en-US" dirty="0" err="1"/>
              <a:t>berdekatan</a:t>
            </a:r>
            <a:endParaRPr lang="en-US" dirty="0"/>
          </a:p>
          <a:p>
            <a:r>
              <a:rPr lang="en-US" dirty="0" err="1"/>
              <a:t>menghaluskan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area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111500" y="2040484"/>
            <a:ext cx="272106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</a:rPr>
              <a:t>A </a:t>
            </a:r>
            <a:r>
              <a:rPr lang="en-IE" altLang="id-ID" sz="2333" dirty="0">
                <a:ea typeface="ＭＳ Ｐゴシック" pitchFamily="34" charset="-128"/>
                <a:cs typeface="Arial" charset="0"/>
                <a:sym typeface="Webdings" pitchFamily="18" charset="2"/>
              </a:rPr>
              <a:t>•</a:t>
            </a:r>
            <a:r>
              <a:rPr lang="en-IE" altLang="id-ID" sz="2333" dirty="0">
                <a:ea typeface="ＭＳ Ｐゴシック" pitchFamily="34" charset="-128"/>
                <a:sym typeface="Webdings" pitchFamily="18" charset="2"/>
              </a:rPr>
              <a:t> </a:t>
            </a:r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S = (A </a:t>
            </a:r>
            <a:r>
              <a:rPr lang="en-US" sz="2333" dirty="0"/>
              <a:t>⊕ </a:t>
            </a:r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S) </a:t>
            </a:r>
            <a:r>
              <a:rPr lang="en-IE" altLang="id-ID" sz="2333" dirty="0">
                <a:ea typeface="ＭＳ Ｐゴシック" pitchFamily="34" charset="-128"/>
                <a:sym typeface="Webdings" pitchFamily="18" charset="2"/>
              </a:rPr>
              <a:t></a:t>
            </a:r>
            <a:r>
              <a:rPr lang="en-IE" altLang="id-ID" sz="2333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322412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2" r="16278" b="82098"/>
          <a:stretch>
            <a:fillRect/>
          </a:stretch>
        </p:blipFill>
        <p:spPr bwMode="auto">
          <a:xfrm>
            <a:off x="3111500" y="1206500"/>
            <a:ext cx="2604823" cy="1383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608993" y="2574396"/>
            <a:ext cx="14285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Original shape</a:t>
            </a:r>
            <a:endParaRPr lang="en-US" altLang="id-ID" sz="150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866087" y="4542896"/>
            <a:ext cx="12554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After dilation</a:t>
            </a:r>
            <a:endParaRPr lang="en-US" altLang="id-ID" sz="1500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215751" y="4530990"/>
            <a:ext cx="12763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After erosion</a:t>
            </a:r>
            <a:br>
              <a:rPr lang="en-IE" altLang="id-ID" sz="1500"/>
            </a:br>
            <a:r>
              <a:rPr lang="en-IE" altLang="id-ID" sz="1500"/>
              <a:t>(closing)</a:t>
            </a:r>
            <a:endParaRPr lang="en-US" altLang="id-ID" sz="1500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5" t="56981" b="20958"/>
          <a:stretch>
            <a:fillRect/>
          </a:stretch>
        </p:blipFill>
        <p:spPr bwMode="auto">
          <a:xfrm>
            <a:off x="2238375" y="3070491"/>
            <a:ext cx="2334948" cy="145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5" t="80997"/>
          <a:stretch>
            <a:fillRect/>
          </a:stretch>
        </p:blipFill>
        <p:spPr bwMode="auto">
          <a:xfrm>
            <a:off x="4696355" y="3123407"/>
            <a:ext cx="2225146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24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95250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Morfologi</a:t>
            </a:r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2" y="1066033"/>
            <a:ext cx="3290887" cy="2196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391" y="1066536"/>
            <a:ext cx="3331320" cy="2196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728491" y="1593036"/>
            <a:ext cx="1752600" cy="1143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Segmentasi</a:t>
            </a:r>
            <a:r>
              <a:rPr lang="en-ID" dirty="0"/>
              <a:t>: </a:t>
            </a:r>
            <a:r>
              <a:rPr lang="en-ID" dirty="0" err="1"/>
              <a:t>Thresholding</a:t>
            </a:r>
            <a:endParaRPr lang="en-ID" dirty="0"/>
          </a:p>
        </p:txBody>
      </p:sp>
      <p:sp>
        <p:nvSpPr>
          <p:cNvPr id="8" name="Oval 7"/>
          <p:cNvSpPr/>
          <p:nvPr/>
        </p:nvSpPr>
        <p:spPr>
          <a:xfrm>
            <a:off x="5496081" y="128823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6357391" y="152373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/>
          <p:cNvSpPr/>
          <p:nvPr/>
        </p:nvSpPr>
        <p:spPr>
          <a:xfrm>
            <a:off x="7500391" y="201188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/>
          <p:cNvSpPr/>
          <p:nvPr/>
        </p:nvSpPr>
        <p:spPr>
          <a:xfrm>
            <a:off x="6033541" y="229916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/>
          <p:cNvSpPr/>
          <p:nvPr/>
        </p:nvSpPr>
        <p:spPr>
          <a:xfrm>
            <a:off x="5930796" y="304773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/>
          <p:cNvSpPr/>
          <p:nvPr/>
        </p:nvSpPr>
        <p:spPr>
          <a:xfrm>
            <a:off x="8349521" y="179602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/>
          <p:cNvGrpSpPr/>
          <p:nvPr/>
        </p:nvGrpSpPr>
        <p:grpSpPr>
          <a:xfrm>
            <a:off x="2876794" y="3397166"/>
            <a:ext cx="4369096" cy="2196000"/>
            <a:chOff x="2876794" y="3397166"/>
            <a:chExt cx="4369096" cy="2196000"/>
          </a:xfrm>
        </p:grpSpPr>
        <p:grpSp>
          <p:nvGrpSpPr>
            <p:cNvPr id="22" name="Group 21"/>
            <p:cNvGrpSpPr/>
            <p:nvPr/>
          </p:nvGrpSpPr>
          <p:grpSpPr>
            <a:xfrm>
              <a:off x="2876794" y="3397166"/>
              <a:ext cx="3331320" cy="2196000"/>
              <a:chOff x="2876794" y="3397166"/>
              <a:chExt cx="3331320" cy="219600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794" y="3397166"/>
                <a:ext cx="3331320" cy="2196000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029200" y="3414672"/>
                <a:ext cx="1156741" cy="21784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895600" y="3414672"/>
                <a:ext cx="1371600" cy="21784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997377" y="3414672"/>
                <a:ext cx="1156741" cy="738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64083" y="4762500"/>
                <a:ext cx="1156741" cy="8306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357686" y="4324352"/>
                <a:ext cx="442911" cy="447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7982" y="5177833"/>
              <a:ext cx="148790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chemeClr val="bg1"/>
                  </a:solidFill>
                </a:rPr>
                <a:t>DIHARAPKAN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6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644511" y="1270000"/>
          <a:ext cx="334066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644511" y="1270000"/>
                        <a:ext cx="3340668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644513" y="3454136"/>
          <a:ext cx="33797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1" name="CorelPhotoPaint.Image.11" r:id="rId5" imgW="4323231" imgH="2503831" progId="CorelPhotoPaint.Image.11">
                  <p:embed/>
                </p:oleObj>
              </mc:Choice>
              <mc:Fallback>
                <p:oleObj name="CorelPhotoPaint.Image.11" r:id="rId5" imgW="4323231" imgH="2503831" progId="CorelPhotoPaint.Image.11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" t="51443" r="50221" b="1140"/>
                      <a:stretch>
                        <a:fillRect/>
                      </a:stretch>
                    </p:blipFill>
                    <p:spPr bwMode="auto">
                      <a:xfrm>
                        <a:off x="2644513" y="3454136"/>
                        <a:ext cx="337976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33500" y="1886479"/>
            <a:ext cx="11496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IE" altLang="id-ID" sz="2000" dirty="0"/>
              <a:t>Original Image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397000" y="4028282"/>
            <a:ext cx="11496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IE" altLang="id-ID" sz="2000" dirty="0"/>
              <a:t>Image After Closing</a:t>
            </a:r>
          </a:p>
        </p:txBody>
      </p:sp>
    </p:spTree>
    <p:extLst>
      <p:ext uri="{BB962C8B-B14F-4D97-AF65-F5344CB8AC3E}">
        <p14:creationId xmlns:p14="http://schemas.microsoft.com/office/powerpoint/2010/main" val="52270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144"/>
          <p:cNvGrpSpPr>
            <a:grpSpLocks/>
          </p:cNvGrpSpPr>
          <p:nvPr/>
        </p:nvGrpSpPr>
        <p:grpSpPr bwMode="auto">
          <a:xfrm>
            <a:off x="1087438" y="1321595"/>
            <a:ext cx="3272896" cy="3250406"/>
            <a:chOff x="246" y="999"/>
            <a:chExt cx="2474" cy="245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69" name="Text Box 67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grpSp>
        <p:nvGrpSpPr>
          <p:cNvPr id="70" name="Group 68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0" name="Group 143"/>
          <p:cNvGrpSpPr>
            <a:grpSpLocks/>
          </p:cNvGrpSpPr>
          <p:nvPr/>
        </p:nvGrpSpPr>
        <p:grpSpPr bwMode="auto">
          <a:xfrm>
            <a:off x="4763824" y="1314979"/>
            <a:ext cx="3272896" cy="3250407"/>
            <a:chOff x="3025" y="994"/>
            <a:chExt cx="2474" cy="2457"/>
          </a:xfrm>
        </p:grpSpPr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" name="Rectangle 111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" name="Rectangle 114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" name="Rectangle 116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" name="Rectangle 117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" name="Rectangle 118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" name="Rectangle 119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" name="Rectangle 120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" name="Rectangle 121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" name="Rectangle 122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" name="Rectangle 123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" name="Rectangle 124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" name="Rectangle 125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" name="Rectangle 126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" name="Rectangle 127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" name="Rectangle 128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" name="Rectangle 130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3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4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5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136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" name="Rectangle 138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39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0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4" name="Rectangle 141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5" name="Group 145"/>
          <p:cNvGrpSpPr>
            <a:grpSpLocks/>
          </p:cNvGrpSpPr>
          <p:nvPr/>
        </p:nvGrpSpPr>
        <p:grpSpPr bwMode="auto">
          <a:xfrm>
            <a:off x="691885" y="1333501"/>
            <a:ext cx="1228990" cy="1219729"/>
            <a:chOff x="262" y="1078"/>
            <a:chExt cx="929" cy="922"/>
          </a:xfrm>
        </p:grpSpPr>
        <p:sp>
          <p:nvSpPr>
            <p:cNvPr id="146" name="Rectangle 1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7" name="Rectangle 1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8" name="Rectangle 1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9" name="Rectangle 1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0" name="Rectangle 1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1" name="Rectangle 1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2" name="Rectangle 1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3" name="Rectangle 1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55" name="Group 155"/>
          <p:cNvGrpSpPr>
            <a:grpSpLocks/>
          </p:cNvGrpSpPr>
          <p:nvPr/>
        </p:nvGrpSpPr>
        <p:grpSpPr bwMode="auto">
          <a:xfrm>
            <a:off x="1098021" y="1333501"/>
            <a:ext cx="1228990" cy="1219729"/>
            <a:chOff x="262" y="1078"/>
            <a:chExt cx="929" cy="922"/>
          </a:xfrm>
        </p:grpSpPr>
        <p:sp>
          <p:nvSpPr>
            <p:cNvPr id="156" name="Rectangle 1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7" name="Rectangle 1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8" name="Rectangle 1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9" name="Rectangle 1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0" name="Rectangle 1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1" name="Rectangle 1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2" name="Rectangle 1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3" name="Rectangle 1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4" name="Rectangle 1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65" name="Group 165"/>
          <p:cNvGrpSpPr>
            <a:grpSpLocks/>
          </p:cNvGrpSpPr>
          <p:nvPr/>
        </p:nvGrpSpPr>
        <p:grpSpPr bwMode="auto">
          <a:xfrm>
            <a:off x="1512095" y="1333501"/>
            <a:ext cx="1228989" cy="1219729"/>
            <a:chOff x="262" y="1078"/>
            <a:chExt cx="929" cy="922"/>
          </a:xfrm>
        </p:grpSpPr>
        <p:sp>
          <p:nvSpPr>
            <p:cNvPr id="166" name="Rectangle 1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7" name="Rectangle 1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8" name="Rectangle 1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9" name="Rectangle 1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1" name="Rectangle 1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2" name="Rectangle 1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3" name="Rectangle 1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4" name="Rectangle 1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75" name="Group 175"/>
          <p:cNvGrpSpPr>
            <a:grpSpLocks/>
          </p:cNvGrpSpPr>
          <p:nvPr/>
        </p:nvGrpSpPr>
        <p:grpSpPr bwMode="auto">
          <a:xfrm>
            <a:off x="2321720" y="1333501"/>
            <a:ext cx="1228989" cy="1219729"/>
            <a:chOff x="262" y="1078"/>
            <a:chExt cx="929" cy="922"/>
          </a:xfrm>
        </p:grpSpPr>
        <p:sp>
          <p:nvSpPr>
            <p:cNvPr id="176" name="Rectangle 1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7" name="Rectangle 1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8" name="Rectangle 1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9" name="Rectangle 1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0" name="Rectangle 1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1" name="Rectangle 1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2" name="Rectangle 1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3" name="Rectangle 1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4" name="Rectangle 1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85" name="Group 185"/>
          <p:cNvGrpSpPr>
            <a:grpSpLocks/>
          </p:cNvGrpSpPr>
          <p:nvPr/>
        </p:nvGrpSpPr>
        <p:grpSpPr bwMode="auto">
          <a:xfrm>
            <a:off x="2731824" y="1333501"/>
            <a:ext cx="1228989" cy="1219729"/>
            <a:chOff x="262" y="1078"/>
            <a:chExt cx="929" cy="922"/>
          </a:xfrm>
        </p:grpSpPr>
        <p:sp>
          <p:nvSpPr>
            <p:cNvPr id="186" name="Rectangle 1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7" name="Rectangle 1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8" name="Rectangle 1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9" name="Rectangle 1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0" name="Rectangle 1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1" name="Rectangle 1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2" name="Rectangle 1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3" name="Rectangle 1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4" name="Rectangle 1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95" name="Group 195"/>
          <p:cNvGrpSpPr>
            <a:grpSpLocks/>
          </p:cNvGrpSpPr>
          <p:nvPr/>
        </p:nvGrpSpPr>
        <p:grpSpPr bwMode="auto">
          <a:xfrm>
            <a:off x="3130021" y="1333501"/>
            <a:ext cx="1228990" cy="1219729"/>
            <a:chOff x="262" y="1078"/>
            <a:chExt cx="929" cy="922"/>
          </a:xfrm>
        </p:grpSpPr>
        <p:sp>
          <p:nvSpPr>
            <p:cNvPr id="196" name="Rectangle 1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7" name="Rectangle 1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8" name="Rectangle 1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9" name="Rectangle 1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0" name="Rectangle 2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1" name="Rectangle 2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2" name="Rectangle 2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3" name="Rectangle 2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4" name="Rectangle 2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05" name="Group 205"/>
          <p:cNvGrpSpPr>
            <a:grpSpLocks/>
          </p:cNvGrpSpPr>
          <p:nvPr/>
        </p:nvGrpSpPr>
        <p:grpSpPr bwMode="auto">
          <a:xfrm>
            <a:off x="3540125" y="1333501"/>
            <a:ext cx="1228990" cy="1219729"/>
            <a:chOff x="262" y="1078"/>
            <a:chExt cx="929" cy="922"/>
          </a:xfrm>
        </p:grpSpPr>
        <p:sp>
          <p:nvSpPr>
            <p:cNvPr id="206" name="Rectangle 2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7" name="Rectangle 2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8" name="Rectangle 2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9" name="Rectangle 2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0" name="Rectangle 2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1" name="Rectangle 2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2" name="Rectangle 2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3" name="Rectangle 2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4" name="Rectangle 2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15" name="Group 215"/>
          <p:cNvGrpSpPr>
            <a:grpSpLocks/>
          </p:cNvGrpSpPr>
          <p:nvPr/>
        </p:nvGrpSpPr>
        <p:grpSpPr bwMode="auto">
          <a:xfrm>
            <a:off x="1926167" y="1333501"/>
            <a:ext cx="1228990" cy="1219729"/>
            <a:chOff x="262" y="1078"/>
            <a:chExt cx="929" cy="922"/>
          </a:xfrm>
        </p:grpSpPr>
        <p:sp>
          <p:nvSpPr>
            <p:cNvPr id="216" name="Rectangle 2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7" name="Rectangle 2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8" name="Rectangle 2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9" name="Rectangle 2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0" name="Rectangle 2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1" name="Rectangle 2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2" name="Rectangle 2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3" name="Rectangle 2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4" name="Rectangle 2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25" name="Group 225"/>
          <p:cNvGrpSpPr>
            <a:grpSpLocks/>
          </p:cNvGrpSpPr>
          <p:nvPr/>
        </p:nvGrpSpPr>
        <p:grpSpPr bwMode="auto">
          <a:xfrm>
            <a:off x="691885" y="920751"/>
            <a:ext cx="1228990" cy="1219729"/>
            <a:chOff x="262" y="1078"/>
            <a:chExt cx="929" cy="922"/>
          </a:xfrm>
        </p:grpSpPr>
        <p:sp>
          <p:nvSpPr>
            <p:cNvPr id="226" name="Rectangle 2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7" name="Rectangle 2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8" name="Rectangle 2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9" name="Rectangle 2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0" name="Rectangle 2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1" name="Rectangle 2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2" name="Rectangle 2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3" name="Rectangle 2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4" name="Rectangle 2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35" name="Group 235"/>
          <p:cNvGrpSpPr>
            <a:grpSpLocks/>
          </p:cNvGrpSpPr>
          <p:nvPr/>
        </p:nvGrpSpPr>
        <p:grpSpPr bwMode="auto">
          <a:xfrm>
            <a:off x="1098021" y="920751"/>
            <a:ext cx="1228990" cy="1219729"/>
            <a:chOff x="262" y="1078"/>
            <a:chExt cx="929" cy="922"/>
          </a:xfrm>
        </p:grpSpPr>
        <p:sp>
          <p:nvSpPr>
            <p:cNvPr id="236" name="Rectangle 2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7" name="Rectangle 2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8" name="Rectangle 2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9" name="Rectangle 2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0" name="Rectangle 2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1" name="Rectangle 2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2" name="Rectangle 2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3" name="Rectangle 2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4" name="Rectangle 2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45" name="Group 245"/>
          <p:cNvGrpSpPr>
            <a:grpSpLocks/>
          </p:cNvGrpSpPr>
          <p:nvPr/>
        </p:nvGrpSpPr>
        <p:grpSpPr bwMode="auto">
          <a:xfrm>
            <a:off x="1512095" y="920751"/>
            <a:ext cx="1228989" cy="1219729"/>
            <a:chOff x="262" y="1078"/>
            <a:chExt cx="929" cy="922"/>
          </a:xfrm>
        </p:grpSpPr>
        <p:sp>
          <p:nvSpPr>
            <p:cNvPr id="246" name="Rectangle 2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7" name="Rectangle 2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8" name="Rectangle 2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9" name="Rectangle 2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0" name="Rectangle 2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1" name="Rectangle 2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2" name="Rectangle 2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3" name="Rectangle 2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4" name="Rectangle 2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55" name="Group 255"/>
          <p:cNvGrpSpPr>
            <a:grpSpLocks/>
          </p:cNvGrpSpPr>
          <p:nvPr/>
        </p:nvGrpSpPr>
        <p:grpSpPr bwMode="auto">
          <a:xfrm>
            <a:off x="2321720" y="920751"/>
            <a:ext cx="1228989" cy="1219729"/>
            <a:chOff x="262" y="1078"/>
            <a:chExt cx="929" cy="922"/>
          </a:xfrm>
        </p:grpSpPr>
        <p:sp>
          <p:nvSpPr>
            <p:cNvPr id="256" name="Rectangle 2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7" name="Rectangle 2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8" name="Rectangle 2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9" name="Rectangle 2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0" name="Rectangle 2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1" name="Rectangle 2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2" name="Rectangle 2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3" name="Rectangle 2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4" name="Rectangle 2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65" name="Group 265"/>
          <p:cNvGrpSpPr>
            <a:grpSpLocks/>
          </p:cNvGrpSpPr>
          <p:nvPr/>
        </p:nvGrpSpPr>
        <p:grpSpPr bwMode="auto">
          <a:xfrm>
            <a:off x="2731824" y="920751"/>
            <a:ext cx="1228989" cy="1219729"/>
            <a:chOff x="262" y="1078"/>
            <a:chExt cx="929" cy="922"/>
          </a:xfrm>
        </p:grpSpPr>
        <p:sp>
          <p:nvSpPr>
            <p:cNvPr id="266" name="Rectangle 2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7" name="Rectangle 2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8" name="Rectangle 2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9" name="Rectangle 2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0" name="Rectangle 2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1" name="Rectangle 2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2" name="Rectangle 2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3" name="Rectangle 2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4" name="Rectangle 2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75" name="Group 275"/>
          <p:cNvGrpSpPr>
            <a:grpSpLocks/>
          </p:cNvGrpSpPr>
          <p:nvPr/>
        </p:nvGrpSpPr>
        <p:grpSpPr bwMode="auto">
          <a:xfrm>
            <a:off x="3130021" y="920751"/>
            <a:ext cx="1228990" cy="1219729"/>
            <a:chOff x="262" y="1078"/>
            <a:chExt cx="929" cy="922"/>
          </a:xfrm>
        </p:grpSpPr>
        <p:sp>
          <p:nvSpPr>
            <p:cNvPr id="276" name="Rectangle 2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7" name="Rectangle 2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8" name="Rectangle 2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9" name="Rectangle 2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0" name="Rectangle 2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1" name="Rectangle 2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2" name="Rectangle 2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3" name="Rectangle 2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4" name="Rectangle 2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85" name="Group 285"/>
          <p:cNvGrpSpPr>
            <a:grpSpLocks/>
          </p:cNvGrpSpPr>
          <p:nvPr/>
        </p:nvGrpSpPr>
        <p:grpSpPr bwMode="auto">
          <a:xfrm>
            <a:off x="3540125" y="920751"/>
            <a:ext cx="1228990" cy="1219729"/>
            <a:chOff x="262" y="1078"/>
            <a:chExt cx="929" cy="922"/>
          </a:xfrm>
        </p:grpSpPr>
        <p:sp>
          <p:nvSpPr>
            <p:cNvPr id="286" name="Rectangle 2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7" name="Rectangle 2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8" name="Rectangle 2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9" name="Rectangle 2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0" name="Rectangle 2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1" name="Rectangle 2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2" name="Rectangle 2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3" name="Rectangle 2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4" name="Rectangle 2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95" name="Group 295"/>
          <p:cNvGrpSpPr>
            <a:grpSpLocks/>
          </p:cNvGrpSpPr>
          <p:nvPr/>
        </p:nvGrpSpPr>
        <p:grpSpPr bwMode="auto">
          <a:xfrm>
            <a:off x="1926167" y="920751"/>
            <a:ext cx="1228990" cy="1219729"/>
            <a:chOff x="262" y="1078"/>
            <a:chExt cx="929" cy="922"/>
          </a:xfrm>
        </p:grpSpPr>
        <p:sp>
          <p:nvSpPr>
            <p:cNvPr id="296" name="Rectangle 2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7" name="Rectangle 2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8" name="Rectangle 2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9" name="Rectangle 2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0" name="Rectangle 3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1" name="Rectangle 3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2" name="Rectangle 3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3" name="Rectangle 3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4" name="Rectangle 3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05" name="Group 305"/>
          <p:cNvGrpSpPr>
            <a:grpSpLocks/>
          </p:cNvGrpSpPr>
          <p:nvPr/>
        </p:nvGrpSpPr>
        <p:grpSpPr bwMode="auto">
          <a:xfrm>
            <a:off x="691885" y="1748896"/>
            <a:ext cx="1228990" cy="1219729"/>
            <a:chOff x="262" y="1078"/>
            <a:chExt cx="929" cy="922"/>
          </a:xfrm>
        </p:grpSpPr>
        <p:sp>
          <p:nvSpPr>
            <p:cNvPr id="306" name="Rectangle 3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7" name="Rectangle 3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8" name="Rectangle 3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9" name="Rectangle 3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0" name="Rectangle 3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1" name="Rectangle 3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2" name="Rectangle 3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3" name="Rectangle 3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4" name="Rectangle 3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15" name="Group 315"/>
          <p:cNvGrpSpPr>
            <a:grpSpLocks/>
          </p:cNvGrpSpPr>
          <p:nvPr/>
        </p:nvGrpSpPr>
        <p:grpSpPr bwMode="auto">
          <a:xfrm>
            <a:off x="1098021" y="1748896"/>
            <a:ext cx="1228990" cy="1219729"/>
            <a:chOff x="262" y="1078"/>
            <a:chExt cx="929" cy="922"/>
          </a:xfrm>
        </p:grpSpPr>
        <p:sp>
          <p:nvSpPr>
            <p:cNvPr id="316" name="Rectangle 3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7" name="Rectangle 3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8" name="Rectangle 3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9" name="Rectangle 3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0" name="Rectangle 3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1" name="Rectangle 3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2" name="Rectangle 3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3" name="Rectangle 3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4" name="Rectangle 3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25" name="Group 325"/>
          <p:cNvGrpSpPr>
            <a:grpSpLocks/>
          </p:cNvGrpSpPr>
          <p:nvPr/>
        </p:nvGrpSpPr>
        <p:grpSpPr bwMode="auto">
          <a:xfrm>
            <a:off x="1512095" y="1748896"/>
            <a:ext cx="1228989" cy="1219729"/>
            <a:chOff x="262" y="1078"/>
            <a:chExt cx="929" cy="922"/>
          </a:xfrm>
        </p:grpSpPr>
        <p:sp>
          <p:nvSpPr>
            <p:cNvPr id="326" name="Rectangle 3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7" name="Rectangle 3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8" name="Rectangle 3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9" name="Rectangle 3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0" name="Rectangle 3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1" name="Rectangle 3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2" name="Rectangle 3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3" name="Rectangle 3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4" name="Rectangle 3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35" name="Group 335"/>
          <p:cNvGrpSpPr>
            <a:grpSpLocks/>
          </p:cNvGrpSpPr>
          <p:nvPr/>
        </p:nvGrpSpPr>
        <p:grpSpPr bwMode="auto">
          <a:xfrm>
            <a:off x="2321720" y="1748896"/>
            <a:ext cx="1228989" cy="1219729"/>
            <a:chOff x="262" y="1078"/>
            <a:chExt cx="929" cy="922"/>
          </a:xfrm>
        </p:grpSpPr>
        <p:sp>
          <p:nvSpPr>
            <p:cNvPr id="336" name="Rectangle 3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7" name="Rectangle 3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8" name="Rectangle 3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9" name="Rectangle 3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0" name="Rectangle 3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1" name="Rectangle 3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2" name="Rectangle 3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3" name="Rectangle 3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4" name="Rectangle 3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45" name="Group 345"/>
          <p:cNvGrpSpPr>
            <a:grpSpLocks/>
          </p:cNvGrpSpPr>
          <p:nvPr/>
        </p:nvGrpSpPr>
        <p:grpSpPr bwMode="auto">
          <a:xfrm>
            <a:off x="2731824" y="1748896"/>
            <a:ext cx="1228989" cy="1219729"/>
            <a:chOff x="262" y="1078"/>
            <a:chExt cx="929" cy="922"/>
          </a:xfrm>
        </p:grpSpPr>
        <p:sp>
          <p:nvSpPr>
            <p:cNvPr id="346" name="Rectangle 3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7" name="Rectangle 3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8" name="Rectangle 3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9" name="Rectangle 3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0" name="Rectangle 3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1" name="Rectangle 3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2" name="Rectangle 3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3" name="Rectangle 3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4" name="Rectangle 3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55" name="Group 355"/>
          <p:cNvGrpSpPr>
            <a:grpSpLocks/>
          </p:cNvGrpSpPr>
          <p:nvPr/>
        </p:nvGrpSpPr>
        <p:grpSpPr bwMode="auto">
          <a:xfrm>
            <a:off x="3130021" y="1748896"/>
            <a:ext cx="1228990" cy="1219729"/>
            <a:chOff x="262" y="1078"/>
            <a:chExt cx="929" cy="922"/>
          </a:xfrm>
        </p:grpSpPr>
        <p:sp>
          <p:nvSpPr>
            <p:cNvPr id="356" name="Rectangle 3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7" name="Rectangle 3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8" name="Rectangle 3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9" name="Rectangle 3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0" name="Rectangle 3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1" name="Rectangle 3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2" name="Rectangle 3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3" name="Rectangle 3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4" name="Rectangle 3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65" name="Group 365"/>
          <p:cNvGrpSpPr>
            <a:grpSpLocks/>
          </p:cNvGrpSpPr>
          <p:nvPr/>
        </p:nvGrpSpPr>
        <p:grpSpPr bwMode="auto">
          <a:xfrm>
            <a:off x="3540125" y="1748896"/>
            <a:ext cx="1228990" cy="1219729"/>
            <a:chOff x="262" y="1078"/>
            <a:chExt cx="929" cy="922"/>
          </a:xfrm>
        </p:grpSpPr>
        <p:sp>
          <p:nvSpPr>
            <p:cNvPr id="366" name="Rectangle 3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7" name="Rectangle 3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8" name="Rectangle 3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9" name="Rectangle 3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0" name="Rectangle 3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1" name="Rectangle 3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2" name="Rectangle 3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3" name="Rectangle 3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4" name="Rectangle 3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75" name="Group 375"/>
          <p:cNvGrpSpPr>
            <a:grpSpLocks/>
          </p:cNvGrpSpPr>
          <p:nvPr/>
        </p:nvGrpSpPr>
        <p:grpSpPr bwMode="auto">
          <a:xfrm>
            <a:off x="1926167" y="1748896"/>
            <a:ext cx="1228990" cy="1219729"/>
            <a:chOff x="262" y="1078"/>
            <a:chExt cx="929" cy="922"/>
          </a:xfrm>
        </p:grpSpPr>
        <p:sp>
          <p:nvSpPr>
            <p:cNvPr id="376" name="Rectangle 3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7" name="Rectangle 3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8" name="Rectangle 3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9" name="Rectangle 3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0" name="Rectangle 3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1" name="Rectangle 3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2" name="Rectangle 3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3" name="Rectangle 3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4" name="Rectangle 3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85" name="Group 385"/>
          <p:cNvGrpSpPr>
            <a:grpSpLocks/>
          </p:cNvGrpSpPr>
          <p:nvPr/>
        </p:nvGrpSpPr>
        <p:grpSpPr bwMode="auto">
          <a:xfrm>
            <a:off x="691885" y="2151063"/>
            <a:ext cx="1228990" cy="1219729"/>
            <a:chOff x="262" y="1078"/>
            <a:chExt cx="929" cy="922"/>
          </a:xfrm>
        </p:grpSpPr>
        <p:sp>
          <p:nvSpPr>
            <p:cNvPr id="386" name="Rectangle 3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7" name="Rectangle 3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8" name="Rectangle 3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9" name="Rectangle 3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0" name="Rectangle 3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1" name="Rectangle 3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2" name="Rectangle 3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3" name="Rectangle 3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4" name="Rectangle 3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95" name="Group 395"/>
          <p:cNvGrpSpPr>
            <a:grpSpLocks/>
          </p:cNvGrpSpPr>
          <p:nvPr/>
        </p:nvGrpSpPr>
        <p:grpSpPr bwMode="auto">
          <a:xfrm>
            <a:off x="1098021" y="2151063"/>
            <a:ext cx="1228990" cy="1219729"/>
            <a:chOff x="262" y="1078"/>
            <a:chExt cx="929" cy="922"/>
          </a:xfrm>
        </p:grpSpPr>
        <p:sp>
          <p:nvSpPr>
            <p:cNvPr id="396" name="Rectangle 3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7" name="Rectangle 3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8" name="Rectangle 3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9" name="Rectangle 3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0" name="Rectangle 4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1" name="Rectangle 4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2" name="Rectangle 4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3" name="Rectangle 4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4" name="Rectangle 4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05" name="Group 405"/>
          <p:cNvGrpSpPr>
            <a:grpSpLocks/>
          </p:cNvGrpSpPr>
          <p:nvPr/>
        </p:nvGrpSpPr>
        <p:grpSpPr bwMode="auto">
          <a:xfrm>
            <a:off x="1512095" y="2151063"/>
            <a:ext cx="1228989" cy="1219729"/>
            <a:chOff x="262" y="1078"/>
            <a:chExt cx="929" cy="922"/>
          </a:xfrm>
        </p:grpSpPr>
        <p:sp>
          <p:nvSpPr>
            <p:cNvPr id="406" name="Rectangle 4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7" name="Rectangle 4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8" name="Rectangle 4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9" name="Rectangle 4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0" name="Rectangle 4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1" name="Rectangle 4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2" name="Rectangle 4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3" name="Rectangle 4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4" name="Rectangle 4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15" name="Group 415"/>
          <p:cNvGrpSpPr>
            <a:grpSpLocks/>
          </p:cNvGrpSpPr>
          <p:nvPr/>
        </p:nvGrpSpPr>
        <p:grpSpPr bwMode="auto">
          <a:xfrm>
            <a:off x="2321720" y="2151063"/>
            <a:ext cx="1228989" cy="1219729"/>
            <a:chOff x="262" y="1078"/>
            <a:chExt cx="929" cy="922"/>
          </a:xfrm>
        </p:grpSpPr>
        <p:sp>
          <p:nvSpPr>
            <p:cNvPr id="416" name="Rectangle 4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7" name="Rectangle 4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8" name="Rectangle 4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9" name="Rectangle 4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0" name="Rectangle 4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1" name="Rectangle 4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2" name="Rectangle 4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3" name="Rectangle 4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4" name="Rectangle 4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25" name="Group 425"/>
          <p:cNvGrpSpPr>
            <a:grpSpLocks/>
          </p:cNvGrpSpPr>
          <p:nvPr/>
        </p:nvGrpSpPr>
        <p:grpSpPr bwMode="auto">
          <a:xfrm>
            <a:off x="2731824" y="2151063"/>
            <a:ext cx="1228989" cy="1219729"/>
            <a:chOff x="262" y="1078"/>
            <a:chExt cx="929" cy="922"/>
          </a:xfrm>
        </p:grpSpPr>
        <p:sp>
          <p:nvSpPr>
            <p:cNvPr id="426" name="Rectangle 4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7" name="Rectangle 4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8" name="Rectangle 4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9" name="Rectangle 4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0" name="Rectangle 4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1" name="Rectangle 4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2" name="Rectangle 4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3" name="Rectangle 4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4" name="Rectangle 4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35" name="Group 435"/>
          <p:cNvGrpSpPr>
            <a:grpSpLocks/>
          </p:cNvGrpSpPr>
          <p:nvPr/>
        </p:nvGrpSpPr>
        <p:grpSpPr bwMode="auto">
          <a:xfrm>
            <a:off x="3130021" y="2151063"/>
            <a:ext cx="1228990" cy="1219729"/>
            <a:chOff x="262" y="1078"/>
            <a:chExt cx="929" cy="922"/>
          </a:xfrm>
        </p:grpSpPr>
        <p:sp>
          <p:nvSpPr>
            <p:cNvPr id="436" name="Rectangle 4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7" name="Rectangle 4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8" name="Rectangle 4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9" name="Rectangle 4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0" name="Rectangle 4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1" name="Rectangle 4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2" name="Rectangle 4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3" name="Rectangle 4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4" name="Rectangle 4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45" name="Group 445"/>
          <p:cNvGrpSpPr>
            <a:grpSpLocks/>
          </p:cNvGrpSpPr>
          <p:nvPr/>
        </p:nvGrpSpPr>
        <p:grpSpPr bwMode="auto">
          <a:xfrm>
            <a:off x="3540125" y="2151063"/>
            <a:ext cx="1228990" cy="1219729"/>
            <a:chOff x="262" y="1078"/>
            <a:chExt cx="929" cy="922"/>
          </a:xfrm>
        </p:grpSpPr>
        <p:sp>
          <p:nvSpPr>
            <p:cNvPr id="446" name="Rectangle 4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7" name="Rectangle 4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8" name="Rectangle 4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9" name="Rectangle 4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0" name="Rectangle 4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1" name="Rectangle 4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2" name="Rectangle 4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3" name="Rectangle 4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4" name="Rectangle 4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55" name="Group 455"/>
          <p:cNvGrpSpPr>
            <a:grpSpLocks/>
          </p:cNvGrpSpPr>
          <p:nvPr/>
        </p:nvGrpSpPr>
        <p:grpSpPr bwMode="auto">
          <a:xfrm>
            <a:off x="1926167" y="2151063"/>
            <a:ext cx="1228990" cy="1219729"/>
            <a:chOff x="262" y="1078"/>
            <a:chExt cx="929" cy="922"/>
          </a:xfrm>
        </p:grpSpPr>
        <p:sp>
          <p:nvSpPr>
            <p:cNvPr id="456" name="Rectangle 4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7" name="Rectangle 4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8" name="Rectangle 4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9" name="Rectangle 4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0" name="Rectangle 4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1" name="Rectangle 4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2" name="Rectangle 4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3" name="Rectangle 4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4" name="Rectangle 4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65" name="Group 465"/>
          <p:cNvGrpSpPr>
            <a:grpSpLocks/>
          </p:cNvGrpSpPr>
          <p:nvPr/>
        </p:nvGrpSpPr>
        <p:grpSpPr bwMode="auto">
          <a:xfrm>
            <a:off x="693208" y="2557199"/>
            <a:ext cx="1228990" cy="1219729"/>
            <a:chOff x="262" y="1078"/>
            <a:chExt cx="929" cy="922"/>
          </a:xfrm>
        </p:grpSpPr>
        <p:sp>
          <p:nvSpPr>
            <p:cNvPr id="466" name="Rectangle 4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7" name="Rectangle 4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8" name="Rectangle 4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9" name="Rectangle 4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0" name="Rectangle 4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1" name="Rectangle 4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2" name="Rectangle 4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3" name="Rectangle 4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4" name="Rectangle 4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75" name="Group 475"/>
          <p:cNvGrpSpPr>
            <a:grpSpLocks/>
          </p:cNvGrpSpPr>
          <p:nvPr/>
        </p:nvGrpSpPr>
        <p:grpSpPr bwMode="auto">
          <a:xfrm>
            <a:off x="1099345" y="2557199"/>
            <a:ext cx="1228989" cy="1219729"/>
            <a:chOff x="262" y="1078"/>
            <a:chExt cx="929" cy="922"/>
          </a:xfrm>
        </p:grpSpPr>
        <p:sp>
          <p:nvSpPr>
            <p:cNvPr id="476" name="Rectangle 4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7" name="Rectangle 4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8" name="Rectangle 4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9" name="Rectangle 4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0" name="Rectangle 4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1" name="Rectangle 4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2" name="Rectangle 4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3" name="Rectangle 4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4" name="Rectangle 4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85" name="Group 485"/>
          <p:cNvGrpSpPr>
            <a:grpSpLocks/>
          </p:cNvGrpSpPr>
          <p:nvPr/>
        </p:nvGrpSpPr>
        <p:grpSpPr bwMode="auto">
          <a:xfrm>
            <a:off x="1513417" y="2557199"/>
            <a:ext cx="1228990" cy="1219729"/>
            <a:chOff x="262" y="1078"/>
            <a:chExt cx="929" cy="922"/>
          </a:xfrm>
        </p:grpSpPr>
        <p:sp>
          <p:nvSpPr>
            <p:cNvPr id="486" name="Rectangle 4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7" name="Rectangle 4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8" name="Rectangle 4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9" name="Rectangle 4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0" name="Rectangle 4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1" name="Rectangle 4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2" name="Rectangle 4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3" name="Rectangle 4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4" name="Rectangle 4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95" name="Group 495"/>
          <p:cNvGrpSpPr>
            <a:grpSpLocks/>
          </p:cNvGrpSpPr>
          <p:nvPr/>
        </p:nvGrpSpPr>
        <p:grpSpPr bwMode="auto">
          <a:xfrm>
            <a:off x="2323042" y="2557199"/>
            <a:ext cx="1228990" cy="1219729"/>
            <a:chOff x="262" y="1078"/>
            <a:chExt cx="929" cy="922"/>
          </a:xfrm>
        </p:grpSpPr>
        <p:sp>
          <p:nvSpPr>
            <p:cNvPr id="496" name="Rectangle 4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7" name="Rectangle 4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8" name="Rectangle 4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9" name="Rectangle 4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0" name="Rectangle 5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1" name="Rectangle 5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2" name="Rectangle 5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3" name="Rectangle 5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4" name="Rectangle 5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05" name="Group 505"/>
          <p:cNvGrpSpPr>
            <a:grpSpLocks/>
          </p:cNvGrpSpPr>
          <p:nvPr/>
        </p:nvGrpSpPr>
        <p:grpSpPr bwMode="auto">
          <a:xfrm>
            <a:off x="2733146" y="2557199"/>
            <a:ext cx="1228990" cy="1219729"/>
            <a:chOff x="262" y="1078"/>
            <a:chExt cx="929" cy="922"/>
          </a:xfrm>
        </p:grpSpPr>
        <p:sp>
          <p:nvSpPr>
            <p:cNvPr id="506" name="Rectangle 5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7" name="Rectangle 5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8" name="Rectangle 5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9" name="Rectangle 5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0" name="Rectangle 5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1" name="Rectangle 5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2" name="Rectangle 5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3" name="Rectangle 5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4" name="Rectangle 5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15" name="Group 515"/>
          <p:cNvGrpSpPr>
            <a:grpSpLocks/>
          </p:cNvGrpSpPr>
          <p:nvPr/>
        </p:nvGrpSpPr>
        <p:grpSpPr bwMode="auto">
          <a:xfrm>
            <a:off x="3131345" y="2557199"/>
            <a:ext cx="1228989" cy="1219729"/>
            <a:chOff x="262" y="1078"/>
            <a:chExt cx="929" cy="922"/>
          </a:xfrm>
        </p:grpSpPr>
        <p:sp>
          <p:nvSpPr>
            <p:cNvPr id="516" name="Rectangle 5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7" name="Rectangle 5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8" name="Rectangle 5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9" name="Rectangle 5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0" name="Rectangle 5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1" name="Rectangle 5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2" name="Rectangle 5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3" name="Rectangle 5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4" name="Rectangle 5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25" name="Group 525"/>
          <p:cNvGrpSpPr>
            <a:grpSpLocks/>
          </p:cNvGrpSpPr>
          <p:nvPr/>
        </p:nvGrpSpPr>
        <p:grpSpPr bwMode="auto">
          <a:xfrm>
            <a:off x="3541449" y="2557199"/>
            <a:ext cx="1228989" cy="1219729"/>
            <a:chOff x="262" y="1078"/>
            <a:chExt cx="929" cy="922"/>
          </a:xfrm>
        </p:grpSpPr>
        <p:sp>
          <p:nvSpPr>
            <p:cNvPr id="526" name="Rectangle 5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7" name="Rectangle 5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8" name="Rectangle 5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9" name="Rectangle 5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0" name="Rectangle 5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1" name="Rectangle 5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2" name="Rectangle 5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3" name="Rectangle 5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4" name="Rectangle 5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35" name="Group 535"/>
          <p:cNvGrpSpPr>
            <a:grpSpLocks/>
          </p:cNvGrpSpPr>
          <p:nvPr/>
        </p:nvGrpSpPr>
        <p:grpSpPr bwMode="auto">
          <a:xfrm>
            <a:off x="1927491" y="2557199"/>
            <a:ext cx="1228989" cy="1219729"/>
            <a:chOff x="262" y="1078"/>
            <a:chExt cx="929" cy="922"/>
          </a:xfrm>
        </p:grpSpPr>
        <p:sp>
          <p:nvSpPr>
            <p:cNvPr id="536" name="Rectangle 5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7" name="Rectangle 5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8" name="Rectangle 5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9" name="Rectangle 5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0" name="Rectangle 5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1" name="Rectangle 5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2" name="Rectangle 5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3" name="Rectangle 5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4" name="Rectangle 5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45" name="Group 545"/>
          <p:cNvGrpSpPr>
            <a:grpSpLocks/>
          </p:cNvGrpSpPr>
          <p:nvPr/>
        </p:nvGrpSpPr>
        <p:grpSpPr bwMode="auto">
          <a:xfrm>
            <a:off x="691885" y="2971271"/>
            <a:ext cx="1228990" cy="1219729"/>
            <a:chOff x="262" y="1078"/>
            <a:chExt cx="929" cy="922"/>
          </a:xfrm>
        </p:grpSpPr>
        <p:sp>
          <p:nvSpPr>
            <p:cNvPr id="546" name="Rectangle 5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7" name="Rectangle 5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8" name="Rectangle 5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9" name="Rectangle 5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0" name="Rectangle 5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1" name="Rectangle 5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2" name="Rectangle 5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3" name="Rectangle 5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4" name="Rectangle 5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55" name="Group 555"/>
          <p:cNvGrpSpPr>
            <a:grpSpLocks/>
          </p:cNvGrpSpPr>
          <p:nvPr/>
        </p:nvGrpSpPr>
        <p:grpSpPr bwMode="auto">
          <a:xfrm>
            <a:off x="1098021" y="2971271"/>
            <a:ext cx="1228990" cy="1219729"/>
            <a:chOff x="262" y="1078"/>
            <a:chExt cx="929" cy="922"/>
          </a:xfrm>
        </p:grpSpPr>
        <p:sp>
          <p:nvSpPr>
            <p:cNvPr id="556" name="Rectangle 5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7" name="Rectangle 5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8" name="Rectangle 5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9" name="Rectangle 5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0" name="Rectangle 5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1" name="Rectangle 5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2" name="Rectangle 5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3" name="Rectangle 5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4" name="Rectangle 5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65" name="Group 565"/>
          <p:cNvGrpSpPr>
            <a:grpSpLocks/>
          </p:cNvGrpSpPr>
          <p:nvPr/>
        </p:nvGrpSpPr>
        <p:grpSpPr bwMode="auto">
          <a:xfrm>
            <a:off x="1512095" y="2971271"/>
            <a:ext cx="1228989" cy="1219729"/>
            <a:chOff x="262" y="1078"/>
            <a:chExt cx="929" cy="922"/>
          </a:xfrm>
        </p:grpSpPr>
        <p:sp>
          <p:nvSpPr>
            <p:cNvPr id="566" name="Rectangle 5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7" name="Rectangle 5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8" name="Rectangle 5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9" name="Rectangle 5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0" name="Rectangle 5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1" name="Rectangle 5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2" name="Rectangle 5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3" name="Rectangle 5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4" name="Rectangle 5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75" name="Group 575"/>
          <p:cNvGrpSpPr>
            <a:grpSpLocks/>
          </p:cNvGrpSpPr>
          <p:nvPr/>
        </p:nvGrpSpPr>
        <p:grpSpPr bwMode="auto">
          <a:xfrm>
            <a:off x="2321720" y="2971271"/>
            <a:ext cx="1228989" cy="1219729"/>
            <a:chOff x="262" y="1078"/>
            <a:chExt cx="929" cy="922"/>
          </a:xfrm>
        </p:grpSpPr>
        <p:sp>
          <p:nvSpPr>
            <p:cNvPr id="576" name="Rectangle 5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7" name="Rectangle 5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8" name="Rectangle 5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9" name="Rectangle 5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0" name="Rectangle 5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1" name="Rectangle 5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2" name="Rectangle 5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3" name="Rectangle 5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4" name="Rectangle 5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85" name="Group 585"/>
          <p:cNvGrpSpPr>
            <a:grpSpLocks/>
          </p:cNvGrpSpPr>
          <p:nvPr/>
        </p:nvGrpSpPr>
        <p:grpSpPr bwMode="auto">
          <a:xfrm>
            <a:off x="2731824" y="2971271"/>
            <a:ext cx="1228989" cy="1219729"/>
            <a:chOff x="262" y="1078"/>
            <a:chExt cx="929" cy="922"/>
          </a:xfrm>
        </p:grpSpPr>
        <p:sp>
          <p:nvSpPr>
            <p:cNvPr id="586" name="Rectangle 5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7" name="Rectangle 5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8" name="Rectangle 5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9" name="Rectangle 5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0" name="Rectangle 5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1" name="Rectangle 5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2" name="Rectangle 5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3" name="Rectangle 5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4" name="Rectangle 5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95" name="Group 595"/>
          <p:cNvGrpSpPr>
            <a:grpSpLocks/>
          </p:cNvGrpSpPr>
          <p:nvPr/>
        </p:nvGrpSpPr>
        <p:grpSpPr bwMode="auto">
          <a:xfrm>
            <a:off x="3130021" y="2971271"/>
            <a:ext cx="1228990" cy="1219729"/>
            <a:chOff x="262" y="1078"/>
            <a:chExt cx="929" cy="922"/>
          </a:xfrm>
        </p:grpSpPr>
        <p:sp>
          <p:nvSpPr>
            <p:cNvPr id="596" name="Rectangle 5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7" name="Rectangle 5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8" name="Rectangle 5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9" name="Rectangle 5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0" name="Rectangle 6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1" name="Rectangle 6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2" name="Rectangle 6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3" name="Rectangle 6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4" name="Rectangle 6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05" name="Group 605"/>
          <p:cNvGrpSpPr>
            <a:grpSpLocks/>
          </p:cNvGrpSpPr>
          <p:nvPr/>
        </p:nvGrpSpPr>
        <p:grpSpPr bwMode="auto">
          <a:xfrm>
            <a:off x="3540125" y="2971271"/>
            <a:ext cx="1228990" cy="1219729"/>
            <a:chOff x="262" y="1078"/>
            <a:chExt cx="929" cy="922"/>
          </a:xfrm>
        </p:grpSpPr>
        <p:sp>
          <p:nvSpPr>
            <p:cNvPr id="606" name="Rectangle 6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7" name="Rectangle 6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8" name="Rectangle 6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9" name="Rectangle 6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0" name="Rectangle 6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1" name="Rectangle 6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2" name="Rectangle 6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3" name="Rectangle 6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4" name="Rectangle 6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15" name="Group 615"/>
          <p:cNvGrpSpPr>
            <a:grpSpLocks/>
          </p:cNvGrpSpPr>
          <p:nvPr/>
        </p:nvGrpSpPr>
        <p:grpSpPr bwMode="auto">
          <a:xfrm>
            <a:off x="1926167" y="2971271"/>
            <a:ext cx="1228990" cy="1219729"/>
            <a:chOff x="262" y="1078"/>
            <a:chExt cx="929" cy="922"/>
          </a:xfrm>
        </p:grpSpPr>
        <p:sp>
          <p:nvSpPr>
            <p:cNvPr id="616" name="Rectangle 6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7" name="Rectangle 6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8" name="Rectangle 6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9" name="Rectangle 6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0" name="Rectangle 6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1" name="Rectangle 6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2" name="Rectangle 6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3" name="Rectangle 6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4" name="Rectangle 6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25" name="Group 625"/>
          <p:cNvGrpSpPr>
            <a:grpSpLocks/>
          </p:cNvGrpSpPr>
          <p:nvPr/>
        </p:nvGrpSpPr>
        <p:grpSpPr bwMode="auto">
          <a:xfrm>
            <a:off x="693208" y="3365501"/>
            <a:ext cx="1228990" cy="1219729"/>
            <a:chOff x="262" y="1078"/>
            <a:chExt cx="929" cy="922"/>
          </a:xfrm>
        </p:grpSpPr>
        <p:sp>
          <p:nvSpPr>
            <p:cNvPr id="626" name="Rectangle 6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7" name="Rectangle 6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8" name="Rectangle 6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9" name="Rectangle 6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0" name="Rectangle 6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1" name="Rectangle 6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2" name="Rectangle 6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3" name="Rectangle 6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4" name="Rectangle 6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35" name="Group 635"/>
          <p:cNvGrpSpPr>
            <a:grpSpLocks/>
          </p:cNvGrpSpPr>
          <p:nvPr/>
        </p:nvGrpSpPr>
        <p:grpSpPr bwMode="auto">
          <a:xfrm>
            <a:off x="1099345" y="3365501"/>
            <a:ext cx="1228989" cy="1219729"/>
            <a:chOff x="262" y="1078"/>
            <a:chExt cx="929" cy="922"/>
          </a:xfrm>
        </p:grpSpPr>
        <p:sp>
          <p:nvSpPr>
            <p:cNvPr id="636" name="Rectangle 6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7" name="Rectangle 6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8" name="Rectangle 6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9" name="Rectangle 6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0" name="Rectangle 6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1" name="Rectangle 6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2" name="Rectangle 6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3" name="Rectangle 6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4" name="Rectangle 6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45" name="Group 645"/>
          <p:cNvGrpSpPr>
            <a:grpSpLocks/>
          </p:cNvGrpSpPr>
          <p:nvPr/>
        </p:nvGrpSpPr>
        <p:grpSpPr bwMode="auto">
          <a:xfrm>
            <a:off x="1513417" y="3365501"/>
            <a:ext cx="1228990" cy="1219729"/>
            <a:chOff x="262" y="1078"/>
            <a:chExt cx="929" cy="922"/>
          </a:xfrm>
        </p:grpSpPr>
        <p:sp>
          <p:nvSpPr>
            <p:cNvPr id="646" name="Rectangle 6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7" name="Rectangle 6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8" name="Rectangle 6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9" name="Rectangle 6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0" name="Rectangle 6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1" name="Rectangle 6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2" name="Rectangle 6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3" name="Rectangle 6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4" name="Rectangle 6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55" name="Group 655"/>
          <p:cNvGrpSpPr>
            <a:grpSpLocks/>
          </p:cNvGrpSpPr>
          <p:nvPr/>
        </p:nvGrpSpPr>
        <p:grpSpPr bwMode="auto">
          <a:xfrm>
            <a:off x="2323042" y="3365501"/>
            <a:ext cx="1228990" cy="1219729"/>
            <a:chOff x="262" y="1078"/>
            <a:chExt cx="929" cy="922"/>
          </a:xfrm>
        </p:grpSpPr>
        <p:sp>
          <p:nvSpPr>
            <p:cNvPr id="656" name="Rectangle 6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7" name="Rectangle 6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8" name="Rectangle 6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9" name="Rectangle 6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0" name="Rectangle 6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1" name="Rectangle 6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2" name="Rectangle 6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3" name="Rectangle 6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4" name="Rectangle 6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65" name="Group 665"/>
          <p:cNvGrpSpPr>
            <a:grpSpLocks/>
          </p:cNvGrpSpPr>
          <p:nvPr/>
        </p:nvGrpSpPr>
        <p:grpSpPr bwMode="auto">
          <a:xfrm>
            <a:off x="2733146" y="3365501"/>
            <a:ext cx="1228990" cy="1219729"/>
            <a:chOff x="262" y="1078"/>
            <a:chExt cx="929" cy="922"/>
          </a:xfrm>
        </p:grpSpPr>
        <p:sp>
          <p:nvSpPr>
            <p:cNvPr id="666" name="Rectangle 6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7" name="Rectangle 6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8" name="Rectangle 6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9" name="Rectangle 6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0" name="Rectangle 6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1" name="Rectangle 6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2" name="Rectangle 6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3" name="Rectangle 6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4" name="Rectangle 6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75" name="Group 675"/>
          <p:cNvGrpSpPr>
            <a:grpSpLocks/>
          </p:cNvGrpSpPr>
          <p:nvPr/>
        </p:nvGrpSpPr>
        <p:grpSpPr bwMode="auto">
          <a:xfrm>
            <a:off x="3131345" y="3365501"/>
            <a:ext cx="1228989" cy="1219729"/>
            <a:chOff x="262" y="1078"/>
            <a:chExt cx="929" cy="922"/>
          </a:xfrm>
        </p:grpSpPr>
        <p:sp>
          <p:nvSpPr>
            <p:cNvPr id="676" name="Rectangle 6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7" name="Rectangle 6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8" name="Rectangle 6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9" name="Rectangle 6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0" name="Rectangle 6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1" name="Rectangle 6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2" name="Rectangle 6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3" name="Rectangle 6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4" name="Rectangle 6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85" name="Group 685"/>
          <p:cNvGrpSpPr>
            <a:grpSpLocks/>
          </p:cNvGrpSpPr>
          <p:nvPr/>
        </p:nvGrpSpPr>
        <p:grpSpPr bwMode="auto">
          <a:xfrm>
            <a:off x="3541449" y="3365501"/>
            <a:ext cx="1228989" cy="1219729"/>
            <a:chOff x="262" y="1078"/>
            <a:chExt cx="929" cy="922"/>
          </a:xfrm>
        </p:grpSpPr>
        <p:sp>
          <p:nvSpPr>
            <p:cNvPr id="686" name="Rectangle 6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7" name="Rectangle 6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8" name="Rectangle 6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9" name="Rectangle 6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0" name="Rectangle 6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1" name="Rectangle 6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2" name="Rectangle 6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3" name="Rectangle 6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4" name="Rectangle 6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95" name="Group 695"/>
          <p:cNvGrpSpPr>
            <a:grpSpLocks/>
          </p:cNvGrpSpPr>
          <p:nvPr/>
        </p:nvGrpSpPr>
        <p:grpSpPr bwMode="auto">
          <a:xfrm>
            <a:off x="1927491" y="3365501"/>
            <a:ext cx="1228989" cy="1219729"/>
            <a:chOff x="262" y="1078"/>
            <a:chExt cx="929" cy="922"/>
          </a:xfrm>
        </p:grpSpPr>
        <p:sp>
          <p:nvSpPr>
            <p:cNvPr id="696" name="Rectangle 6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7" name="Rectangle 6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8" name="Rectangle 6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9" name="Rectangle 6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0" name="Rectangle 7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1" name="Rectangle 7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2" name="Rectangle 7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3" name="Rectangle 7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4" name="Rectangle 7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05" name="Group 705"/>
          <p:cNvGrpSpPr>
            <a:grpSpLocks/>
          </p:cNvGrpSpPr>
          <p:nvPr/>
        </p:nvGrpSpPr>
        <p:grpSpPr bwMode="auto">
          <a:xfrm>
            <a:off x="691885" y="3779574"/>
            <a:ext cx="1228990" cy="1219729"/>
            <a:chOff x="262" y="1078"/>
            <a:chExt cx="929" cy="922"/>
          </a:xfrm>
        </p:grpSpPr>
        <p:sp>
          <p:nvSpPr>
            <p:cNvPr id="706" name="Rectangle 7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7" name="Rectangle 7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8" name="Rectangle 7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9" name="Rectangle 7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0" name="Rectangle 7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1" name="Rectangle 7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2" name="Rectangle 7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3" name="Rectangle 7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4" name="Rectangle 7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15" name="Group 715"/>
          <p:cNvGrpSpPr>
            <a:grpSpLocks/>
          </p:cNvGrpSpPr>
          <p:nvPr/>
        </p:nvGrpSpPr>
        <p:grpSpPr bwMode="auto">
          <a:xfrm>
            <a:off x="1098021" y="3779574"/>
            <a:ext cx="1228990" cy="1219729"/>
            <a:chOff x="262" y="1078"/>
            <a:chExt cx="929" cy="922"/>
          </a:xfrm>
        </p:grpSpPr>
        <p:sp>
          <p:nvSpPr>
            <p:cNvPr id="716" name="Rectangle 7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7" name="Rectangle 7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8" name="Rectangle 7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9" name="Rectangle 7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0" name="Rectangle 7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1" name="Rectangle 7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2" name="Rectangle 7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3" name="Rectangle 7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4" name="Rectangle 7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25" name="Group 725"/>
          <p:cNvGrpSpPr>
            <a:grpSpLocks/>
          </p:cNvGrpSpPr>
          <p:nvPr/>
        </p:nvGrpSpPr>
        <p:grpSpPr bwMode="auto">
          <a:xfrm>
            <a:off x="1512095" y="3779574"/>
            <a:ext cx="1228989" cy="1219729"/>
            <a:chOff x="262" y="1078"/>
            <a:chExt cx="929" cy="922"/>
          </a:xfrm>
        </p:grpSpPr>
        <p:sp>
          <p:nvSpPr>
            <p:cNvPr id="726" name="Rectangle 7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7" name="Rectangle 7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8" name="Rectangle 7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9" name="Rectangle 7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0" name="Rectangle 7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1" name="Rectangle 7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2" name="Rectangle 7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3" name="Rectangle 7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4" name="Rectangle 7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35" name="Group 735"/>
          <p:cNvGrpSpPr>
            <a:grpSpLocks/>
          </p:cNvGrpSpPr>
          <p:nvPr/>
        </p:nvGrpSpPr>
        <p:grpSpPr bwMode="auto">
          <a:xfrm>
            <a:off x="2321720" y="3779574"/>
            <a:ext cx="1228989" cy="1219729"/>
            <a:chOff x="262" y="1078"/>
            <a:chExt cx="929" cy="922"/>
          </a:xfrm>
        </p:grpSpPr>
        <p:sp>
          <p:nvSpPr>
            <p:cNvPr id="736" name="Rectangle 7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7" name="Rectangle 7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8" name="Rectangle 7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9" name="Rectangle 7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0" name="Rectangle 7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1" name="Rectangle 7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2" name="Rectangle 7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3" name="Rectangle 7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4" name="Rectangle 7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45" name="Group 745"/>
          <p:cNvGrpSpPr>
            <a:grpSpLocks/>
          </p:cNvGrpSpPr>
          <p:nvPr/>
        </p:nvGrpSpPr>
        <p:grpSpPr bwMode="auto">
          <a:xfrm>
            <a:off x="2731824" y="3779574"/>
            <a:ext cx="1228989" cy="1219729"/>
            <a:chOff x="262" y="1078"/>
            <a:chExt cx="929" cy="922"/>
          </a:xfrm>
        </p:grpSpPr>
        <p:sp>
          <p:nvSpPr>
            <p:cNvPr id="746" name="Rectangle 7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7" name="Rectangle 7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8" name="Rectangle 7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9" name="Rectangle 7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0" name="Rectangle 7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1" name="Rectangle 7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2" name="Rectangle 7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3" name="Rectangle 7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4" name="Rectangle 7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55" name="Group 755"/>
          <p:cNvGrpSpPr>
            <a:grpSpLocks/>
          </p:cNvGrpSpPr>
          <p:nvPr/>
        </p:nvGrpSpPr>
        <p:grpSpPr bwMode="auto">
          <a:xfrm>
            <a:off x="3130021" y="3779574"/>
            <a:ext cx="1228990" cy="1219729"/>
            <a:chOff x="262" y="1078"/>
            <a:chExt cx="929" cy="922"/>
          </a:xfrm>
        </p:grpSpPr>
        <p:sp>
          <p:nvSpPr>
            <p:cNvPr id="756" name="Rectangle 7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7" name="Rectangle 7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8" name="Rectangle 7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9" name="Rectangle 7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0" name="Rectangle 7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1" name="Rectangle 7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2" name="Rectangle 7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3" name="Rectangle 7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4" name="Rectangle 7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65" name="Group 765"/>
          <p:cNvGrpSpPr>
            <a:grpSpLocks/>
          </p:cNvGrpSpPr>
          <p:nvPr/>
        </p:nvGrpSpPr>
        <p:grpSpPr bwMode="auto">
          <a:xfrm>
            <a:off x="3540125" y="3779574"/>
            <a:ext cx="1228990" cy="1219729"/>
            <a:chOff x="262" y="1078"/>
            <a:chExt cx="929" cy="922"/>
          </a:xfrm>
        </p:grpSpPr>
        <p:sp>
          <p:nvSpPr>
            <p:cNvPr id="766" name="Rectangle 7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7" name="Rectangle 7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8" name="Rectangle 7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9" name="Rectangle 7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0" name="Rectangle 7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1" name="Rectangle 7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2" name="Rectangle 7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3" name="Rectangle 7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4" name="Rectangle 7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926167" y="3779574"/>
            <a:ext cx="1228990" cy="1219729"/>
            <a:chOff x="262" y="1078"/>
            <a:chExt cx="929" cy="922"/>
          </a:xfrm>
        </p:grpSpPr>
        <p:sp>
          <p:nvSpPr>
            <p:cNvPr id="776" name="Rectangle 7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7" name="Rectangle 7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8" name="Rectangle 7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9" name="Rectangle 7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0" name="Rectangle 7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1" name="Rectangle 7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2" name="Rectangle 7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3" name="Rectangle 7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4" name="Rectangle 7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85" name="Text Box 785"/>
          <p:cNvSpPr txBox="1">
            <a:spLocks noChangeArrowheads="1"/>
          </p:cNvSpPr>
          <p:nvPr/>
        </p:nvSpPr>
        <p:spPr bwMode="auto">
          <a:xfrm>
            <a:off x="2021417" y="1041136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grpSp>
        <p:nvGrpSpPr>
          <p:cNvPr id="786" name="Group 786"/>
          <p:cNvGrpSpPr>
            <a:grpSpLocks/>
          </p:cNvGrpSpPr>
          <p:nvPr/>
        </p:nvGrpSpPr>
        <p:grpSpPr bwMode="auto">
          <a:xfrm>
            <a:off x="4349750" y="1318949"/>
            <a:ext cx="1228990" cy="1219729"/>
            <a:chOff x="262" y="1078"/>
            <a:chExt cx="929" cy="922"/>
          </a:xfrm>
        </p:grpSpPr>
        <p:sp>
          <p:nvSpPr>
            <p:cNvPr id="787" name="Rectangle 7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8" name="Rectangle 7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9" name="Rectangle 7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0" name="Rectangle 7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1" name="Rectangle 7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2" name="Rectangle 7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3" name="Rectangle 7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4" name="Rectangle 7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5" name="Rectangle 7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96" name="Group 796"/>
          <p:cNvGrpSpPr>
            <a:grpSpLocks/>
          </p:cNvGrpSpPr>
          <p:nvPr/>
        </p:nvGrpSpPr>
        <p:grpSpPr bwMode="auto">
          <a:xfrm>
            <a:off x="4755886" y="1318949"/>
            <a:ext cx="1228989" cy="1219729"/>
            <a:chOff x="262" y="1078"/>
            <a:chExt cx="929" cy="922"/>
          </a:xfrm>
        </p:grpSpPr>
        <p:sp>
          <p:nvSpPr>
            <p:cNvPr id="797" name="Rectangle 7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8" name="Rectangle 7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9" name="Rectangle 7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0" name="Rectangle 8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1" name="Rectangle 8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2" name="Rectangle 8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3" name="Rectangle 8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4" name="Rectangle 8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5" name="Rectangle 8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06" name="Group 806"/>
          <p:cNvGrpSpPr>
            <a:grpSpLocks/>
          </p:cNvGrpSpPr>
          <p:nvPr/>
        </p:nvGrpSpPr>
        <p:grpSpPr bwMode="auto">
          <a:xfrm>
            <a:off x="5169958" y="1318949"/>
            <a:ext cx="1228990" cy="1219729"/>
            <a:chOff x="262" y="1078"/>
            <a:chExt cx="929" cy="922"/>
          </a:xfrm>
        </p:grpSpPr>
        <p:sp>
          <p:nvSpPr>
            <p:cNvPr id="807" name="Rectangle 8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8" name="Rectangle 8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09" name="Rectangle 8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0" name="Rectangle 8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1" name="Rectangle 8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2" name="Rectangle 8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3" name="Rectangle 8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4" name="Rectangle 8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5" name="Rectangle 8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16" name="Group 816"/>
          <p:cNvGrpSpPr>
            <a:grpSpLocks/>
          </p:cNvGrpSpPr>
          <p:nvPr/>
        </p:nvGrpSpPr>
        <p:grpSpPr bwMode="auto">
          <a:xfrm>
            <a:off x="5979583" y="1318949"/>
            <a:ext cx="1228990" cy="1219729"/>
            <a:chOff x="262" y="1078"/>
            <a:chExt cx="929" cy="922"/>
          </a:xfrm>
        </p:grpSpPr>
        <p:sp>
          <p:nvSpPr>
            <p:cNvPr id="817" name="Rectangle 8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8" name="Rectangle 8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19" name="Rectangle 8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0" name="Rectangle 8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1" name="Rectangle 8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2" name="Rectangle 8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3" name="Rectangle 8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4" name="Rectangle 8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5" name="Rectangle 8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26" name="Group 826"/>
          <p:cNvGrpSpPr>
            <a:grpSpLocks/>
          </p:cNvGrpSpPr>
          <p:nvPr/>
        </p:nvGrpSpPr>
        <p:grpSpPr bwMode="auto">
          <a:xfrm>
            <a:off x="6389688" y="1318949"/>
            <a:ext cx="1228990" cy="1219729"/>
            <a:chOff x="262" y="1078"/>
            <a:chExt cx="929" cy="922"/>
          </a:xfrm>
        </p:grpSpPr>
        <p:sp>
          <p:nvSpPr>
            <p:cNvPr id="827" name="Rectangle 8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8" name="Rectangle 8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9" name="Rectangle 8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0" name="Rectangle 8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1" name="Rectangle 8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2" name="Rectangle 8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3" name="Rectangle 8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4" name="Rectangle 8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5" name="Rectangle 8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36" name="Group 836"/>
          <p:cNvGrpSpPr>
            <a:grpSpLocks/>
          </p:cNvGrpSpPr>
          <p:nvPr/>
        </p:nvGrpSpPr>
        <p:grpSpPr bwMode="auto">
          <a:xfrm>
            <a:off x="6787886" y="1318949"/>
            <a:ext cx="1228989" cy="1219729"/>
            <a:chOff x="262" y="1078"/>
            <a:chExt cx="929" cy="922"/>
          </a:xfrm>
        </p:grpSpPr>
        <p:sp>
          <p:nvSpPr>
            <p:cNvPr id="837" name="Rectangle 8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8" name="Rectangle 8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9" name="Rectangle 8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0" name="Rectangle 8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1" name="Rectangle 8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2" name="Rectangle 8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3" name="Rectangle 8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4" name="Rectangle 8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5" name="Rectangle 8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46" name="Group 846"/>
          <p:cNvGrpSpPr>
            <a:grpSpLocks/>
          </p:cNvGrpSpPr>
          <p:nvPr/>
        </p:nvGrpSpPr>
        <p:grpSpPr bwMode="auto">
          <a:xfrm>
            <a:off x="7197991" y="1318949"/>
            <a:ext cx="1228989" cy="1219729"/>
            <a:chOff x="262" y="1078"/>
            <a:chExt cx="929" cy="922"/>
          </a:xfrm>
        </p:grpSpPr>
        <p:sp>
          <p:nvSpPr>
            <p:cNvPr id="847" name="Rectangle 8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8" name="Rectangle 8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9" name="Rectangle 8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0" name="Rectangle 8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1" name="Rectangle 8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2" name="Rectangle 8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3" name="Rectangle 8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4" name="Rectangle 8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5" name="Rectangle 8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56" name="Group 856"/>
          <p:cNvGrpSpPr>
            <a:grpSpLocks/>
          </p:cNvGrpSpPr>
          <p:nvPr/>
        </p:nvGrpSpPr>
        <p:grpSpPr bwMode="auto">
          <a:xfrm>
            <a:off x="5584032" y="1318949"/>
            <a:ext cx="1228989" cy="1219729"/>
            <a:chOff x="262" y="1078"/>
            <a:chExt cx="929" cy="922"/>
          </a:xfrm>
        </p:grpSpPr>
        <p:sp>
          <p:nvSpPr>
            <p:cNvPr id="857" name="Rectangle 8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8" name="Rectangle 8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9" name="Rectangle 8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0" name="Rectangle 8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1" name="Rectangle 8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2" name="Rectangle 8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3" name="Rectangle 8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4" name="Rectangle 8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5" name="Rectangle 8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66" name="Group 866"/>
          <p:cNvGrpSpPr>
            <a:grpSpLocks/>
          </p:cNvGrpSpPr>
          <p:nvPr/>
        </p:nvGrpSpPr>
        <p:grpSpPr bwMode="auto">
          <a:xfrm>
            <a:off x="4349750" y="906199"/>
            <a:ext cx="1228990" cy="1219729"/>
            <a:chOff x="262" y="1078"/>
            <a:chExt cx="929" cy="922"/>
          </a:xfrm>
        </p:grpSpPr>
        <p:sp>
          <p:nvSpPr>
            <p:cNvPr id="867" name="Rectangle 8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8" name="Rectangle 8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9" name="Rectangle 8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0" name="Rectangle 8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1" name="Rectangle 8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2" name="Rectangle 8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3" name="Rectangle 8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4" name="Rectangle 8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5" name="Rectangle 8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76" name="Group 876"/>
          <p:cNvGrpSpPr>
            <a:grpSpLocks/>
          </p:cNvGrpSpPr>
          <p:nvPr/>
        </p:nvGrpSpPr>
        <p:grpSpPr bwMode="auto">
          <a:xfrm>
            <a:off x="4755886" y="906199"/>
            <a:ext cx="1228989" cy="1219729"/>
            <a:chOff x="262" y="1078"/>
            <a:chExt cx="929" cy="922"/>
          </a:xfrm>
        </p:grpSpPr>
        <p:sp>
          <p:nvSpPr>
            <p:cNvPr id="877" name="Rectangle 8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8" name="Rectangle 8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9" name="Rectangle 8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0" name="Rectangle 8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1" name="Rectangle 8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2" name="Rectangle 8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3" name="Rectangle 8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4" name="Rectangle 8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5" name="Rectangle 8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86" name="Group 886"/>
          <p:cNvGrpSpPr>
            <a:grpSpLocks/>
          </p:cNvGrpSpPr>
          <p:nvPr/>
        </p:nvGrpSpPr>
        <p:grpSpPr bwMode="auto">
          <a:xfrm>
            <a:off x="5169958" y="906199"/>
            <a:ext cx="1228990" cy="1219729"/>
            <a:chOff x="262" y="1078"/>
            <a:chExt cx="929" cy="922"/>
          </a:xfrm>
        </p:grpSpPr>
        <p:sp>
          <p:nvSpPr>
            <p:cNvPr id="887" name="Rectangle 8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8" name="Rectangle 8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9" name="Rectangle 8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0" name="Rectangle 8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1" name="Rectangle 8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2" name="Rectangle 8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3" name="Rectangle 8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4" name="Rectangle 8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5" name="Rectangle 8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96" name="Group 896"/>
          <p:cNvGrpSpPr>
            <a:grpSpLocks/>
          </p:cNvGrpSpPr>
          <p:nvPr/>
        </p:nvGrpSpPr>
        <p:grpSpPr bwMode="auto">
          <a:xfrm>
            <a:off x="5979583" y="906199"/>
            <a:ext cx="1228990" cy="1219729"/>
            <a:chOff x="262" y="1078"/>
            <a:chExt cx="929" cy="922"/>
          </a:xfrm>
        </p:grpSpPr>
        <p:sp>
          <p:nvSpPr>
            <p:cNvPr id="897" name="Rectangle 8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8" name="Rectangle 8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9" name="Rectangle 8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0" name="Rectangle 9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1" name="Rectangle 9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2" name="Rectangle 9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3" name="Rectangle 9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4" name="Rectangle 9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5" name="Rectangle 9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06" name="Group 906"/>
          <p:cNvGrpSpPr>
            <a:grpSpLocks/>
          </p:cNvGrpSpPr>
          <p:nvPr/>
        </p:nvGrpSpPr>
        <p:grpSpPr bwMode="auto">
          <a:xfrm>
            <a:off x="6389688" y="906199"/>
            <a:ext cx="1228990" cy="1219729"/>
            <a:chOff x="262" y="1078"/>
            <a:chExt cx="929" cy="922"/>
          </a:xfrm>
        </p:grpSpPr>
        <p:sp>
          <p:nvSpPr>
            <p:cNvPr id="907" name="Rectangle 9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8" name="Rectangle 9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9" name="Rectangle 9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0" name="Rectangle 9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1" name="Rectangle 9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2" name="Rectangle 9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3" name="Rectangle 9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4" name="Rectangle 9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5" name="Rectangle 9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16" name="Group 916"/>
          <p:cNvGrpSpPr>
            <a:grpSpLocks/>
          </p:cNvGrpSpPr>
          <p:nvPr/>
        </p:nvGrpSpPr>
        <p:grpSpPr bwMode="auto">
          <a:xfrm>
            <a:off x="6787886" y="906199"/>
            <a:ext cx="1228989" cy="1219729"/>
            <a:chOff x="262" y="1078"/>
            <a:chExt cx="929" cy="922"/>
          </a:xfrm>
        </p:grpSpPr>
        <p:sp>
          <p:nvSpPr>
            <p:cNvPr id="917" name="Rectangle 9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8" name="Rectangle 9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9" name="Rectangle 9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0" name="Rectangle 9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1" name="Rectangle 9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2" name="Rectangle 9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3" name="Rectangle 9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4" name="Rectangle 9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5" name="Rectangle 9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26" name="Group 926"/>
          <p:cNvGrpSpPr>
            <a:grpSpLocks/>
          </p:cNvGrpSpPr>
          <p:nvPr/>
        </p:nvGrpSpPr>
        <p:grpSpPr bwMode="auto">
          <a:xfrm>
            <a:off x="7197991" y="906199"/>
            <a:ext cx="1228989" cy="1219729"/>
            <a:chOff x="262" y="1078"/>
            <a:chExt cx="929" cy="922"/>
          </a:xfrm>
        </p:grpSpPr>
        <p:sp>
          <p:nvSpPr>
            <p:cNvPr id="927" name="Rectangle 9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8" name="Rectangle 9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9" name="Rectangle 9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0" name="Rectangle 9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1" name="Rectangle 9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2" name="Rectangle 9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3" name="Rectangle 9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4" name="Rectangle 9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5" name="Rectangle 9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36" name="Group 936"/>
          <p:cNvGrpSpPr>
            <a:grpSpLocks/>
          </p:cNvGrpSpPr>
          <p:nvPr/>
        </p:nvGrpSpPr>
        <p:grpSpPr bwMode="auto">
          <a:xfrm>
            <a:off x="5584032" y="906199"/>
            <a:ext cx="1228989" cy="1219729"/>
            <a:chOff x="262" y="1078"/>
            <a:chExt cx="929" cy="922"/>
          </a:xfrm>
        </p:grpSpPr>
        <p:sp>
          <p:nvSpPr>
            <p:cNvPr id="937" name="Rectangle 9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8" name="Rectangle 9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9" name="Rectangle 9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0" name="Rectangle 9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1" name="Rectangle 9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2" name="Rectangle 9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3" name="Rectangle 9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4" name="Rectangle 9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5" name="Rectangle 9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46" name="Group 946"/>
          <p:cNvGrpSpPr>
            <a:grpSpLocks/>
          </p:cNvGrpSpPr>
          <p:nvPr/>
        </p:nvGrpSpPr>
        <p:grpSpPr bwMode="auto">
          <a:xfrm>
            <a:off x="4349750" y="1734345"/>
            <a:ext cx="1228990" cy="1219729"/>
            <a:chOff x="262" y="1078"/>
            <a:chExt cx="929" cy="922"/>
          </a:xfrm>
        </p:grpSpPr>
        <p:sp>
          <p:nvSpPr>
            <p:cNvPr id="947" name="Rectangle 9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8" name="Rectangle 9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9" name="Rectangle 9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0" name="Rectangle 9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1" name="Rectangle 9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2" name="Rectangle 9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3" name="Rectangle 9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4" name="Rectangle 9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5" name="Rectangle 9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56" name="Group 956"/>
          <p:cNvGrpSpPr>
            <a:grpSpLocks/>
          </p:cNvGrpSpPr>
          <p:nvPr/>
        </p:nvGrpSpPr>
        <p:grpSpPr bwMode="auto">
          <a:xfrm>
            <a:off x="4755886" y="1734345"/>
            <a:ext cx="1228989" cy="1219729"/>
            <a:chOff x="262" y="1078"/>
            <a:chExt cx="929" cy="922"/>
          </a:xfrm>
        </p:grpSpPr>
        <p:sp>
          <p:nvSpPr>
            <p:cNvPr id="957" name="Rectangle 9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8" name="Rectangle 9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9" name="Rectangle 9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0" name="Rectangle 9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1" name="Rectangle 9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2" name="Rectangle 9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3" name="Rectangle 9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4" name="Rectangle 9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5" name="Rectangle 9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66" name="Group 966"/>
          <p:cNvGrpSpPr>
            <a:grpSpLocks/>
          </p:cNvGrpSpPr>
          <p:nvPr/>
        </p:nvGrpSpPr>
        <p:grpSpPr bwMode="auto">
          <a:xfrm>
            <a:off x="5169958" y="1734345"/>
            <a:ext cx="1228990" cy="1219729"/>
            <a:chOff x="262" y="1078"/>
            <a:chExt cx="929" cy="922"/>
          </a:xfrm>
        </p:grpSpPr>
        <p:sp>
          <p:nvSpPr>
            <p:cNvPr id="967" name="Rectangle 9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8" name="Rectangle 9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9" name="Rectangle 9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0" name="Rectangle 9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1" name="Rectangle 9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2" name="Rectangle 9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3" name="Rectangle 9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4" name="Rectangle 9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5" name="Rectangle 9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76" name="Group 976"/>
          <p:cNvGrpSpPr>
            <a:grpSpLocks/>
          </p:cNvGrpSpPr>
          <p:nvPr/>
        </p:nvGrpSpPr>
        <p:grpSpPr bwMode="auto">
          <a:xfrm>
            <a:off x="5979583" y="1734345"/>
            <a:ext cx="1228990" cy="1219729"/>
            <a:chOff x="262" y="1078"/>
            <a:chExt cx="929" cy="922"/>
          </a:xfrm>
        </p:grpSpPr>
        <p:sp>
          <p:nvSpPr>
            <p:cNvPr id="977" name="Rectangle 9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8" name="Rectangle 9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9" name="Rectangle 9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0" name="Rectangle 9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1" name="Rectangle 9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2" name="Rectangle 9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3" name="Rectangle 9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4" name="Rectangle 9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5" name="Rectangle 9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86" name="Group 986"/>
          <p:cNvGrpSpPr>
            <a:grpSpLocks/>
          </p:cNvGrpSpPr>
          <p:nvPr/>
        </p:nvGrpSpPr>
        <p:grpSpPr bwMode="auto">
          <a:xfrm>
            <a:off x="6389688" y="1734345"/>
            <a:ext cx="1228990" cy="1219729"/>
            <a:chOff x="262" y="1078"/>
            <a:chExt cx="929" cy="922"/>
          </a:xfrm>
        </p:grpSpPr>
        <p:sp>
          <p:nvSpPr>
            <p:cNvPr id="987" name="Rectangle 9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8" name="Rectangle 9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9" name="Rectangle 9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0" name="Rectangle 9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1" name="Rectangle 9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2" name="Rectangle 9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3" name="Rectangle 9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4" name="Rectangle 9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5" name="Rectangle 9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96" name="Group 996"/>
          <p:cNvGrpSpPr>
            <a:grpSpLocks/>
          </p:cNvGrpSpPr>
          <p:nvPr/>
        </p:nvGrpSpPr>
        <p:grpSpPr bwMode="auto">
          <a:xfrm>
            <a:off x="6787886" y="1734345"/>
            <a:ext cx="1228989" cy="1219729"/>
            <a:chOff x="262" y="1078"/>
            <a:chExt cx="929" cy="922"/>
          </a:xfrm>
        </p:grpSpPr>
        <p:sp>
          <p:nvSpPr>
            <p:cNvPr id="997" name="Rectangle 9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8" name="Rectangle 9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9" name="Rectangle 9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0" name="Rectangle 10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1" name="Rectangle 10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2" name="Rectangle 10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3" name="Rectangle 10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4" name="Rectangle 10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5" name="Rectangle 10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06" name="Group 1006"/>
          <p:cNvGrpSpPr>
            <a:grpSpLocks/>
          </p:cNvGrpSpPr>
          <p:nvPr/>
        </p:nvGrpSpPr>
        <p:grpSpPr bwMode="auto">
          <a:xfrm>
            <a:off x="7197991" y="1734345"/>
            <a:ext cx="1228989" cy="1219729"/>
            <a:chOff x="262" y="1078"/>
            <a:chExt cx="929" cy="922"/>
          </a:xfrm>
        </p:grpSpPr>
        <p:sp>
          <p:nvSpPr>
            <p:cNvPr id="1007" name="Rectangle 10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8" name="Rectangle 10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9" name="Rectangle 10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0" name="Rectangle 10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1" name="Rectangle 10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2" name="Rectangle 10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3" name="Rectangle 10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4" name="Rectangle 10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5" name="Rectangle 10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16" name="Group 1016"/>
          <p:cNvGrpSpPr>
            <a:grpSpLocks/>
          </p:cNvGrpSpPr>
          <p:nvPr/>
        </p:nvGrpSpPr>
        <p:grpSpPr bwMode="auto">
          <a:xfrm>
            <a:off x="5584032" y="1734345"/>
            <a:ext cx="1228989" cy="1219729"/>
            <a:chOff x="262" y="1078"/>
            <a:chExt cx="929" cy="922"/>
          </a:xfrm>
        </p:grpSpPr>
        <p:sp>
          <p:nvSpPr>
            <p:cNvPr id="1017" name="Rectangle 10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8" name="Rectangle 10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9" name="Rectangle 10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0" name="Rectangle 10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1" name="Rectangle 10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2" name="Rectangle 10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3" name="Rectangle 10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4" name="Rectangle 10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5" name="Rectangle 10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26" name="Group 1026"/>
          <p:cNvGrpSpPr>
            <a:grpSpLocks/>
          </p:cNvGrpSpPr>
          <p:nvPr/>
        </p:nvGrpSpPr>
        <p:grpSpPr bwMode="auto">
          <a:xfrm>
            <a:off x="4349750" y="2136511"/>
            <a:ext cx="1228990" cy="1219729"/>
            <a:chOff x="262" y="1078"/>
            <a:chExt cx="929" cy="922"/>
          </a:xfrm>
        </p:grpSpPr>
        <p:sp>
          <p:nvSpPr>
            <p:cNvPr id="1027" name="Rectangle 10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8" name="Rectangle 10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9" name="Rectangle 10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0" name="Rectangle 10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1" name="Rectangle 10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2" name="Rectangle 10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3" name="Rectangle 10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4" name="Rectangle 10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5" name="Rectangle 10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36" name="Group 1036"/>
          <p:cNvGrpSpPr>
            <a:grpSpLocks/>
          </p:cNvGrpSpPr>
          <p:nvPr/>
        </p:nvGrpSpPr>
        <p:grpSpPr bwMode="auto">
          <a:xfrm>
            <a:off x="4755886" y="2136511"/>
            <a:ext cx="1228989" cy="1219729"/>
            <a:chOff x="262" y="1078"/>
            <a:chExt cx="929" cy="922"/>
          </a:xfrm>
        </p:grpSpPr>
        <p:sp>
          <p:nvSpPr>
            <p:cNvPr id="1037" name="Rectangle 10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8" name="Rectangle 10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9" name="Rectangle 10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0" name="Rectangle 10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1" name="Rectangle 10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2" name="Rectangle 10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3" name="Rectangle 10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4" name="Rectangle 10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5" name="Rectangle 10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46" name="Group 1046"/>
          <p:cNvGrpSpPr>
            <a:grpSpLocks/>
          </p:cNvGrpSpPr>
          <p:nvPr/>
        </p:nvGrpSpPr>
        <p:grpSpPr bwMode="auto">
          <a:xfrm>
            <a:off x="5169958" y="2136511"/>
            <a:ext cx="1228990" cy="1219729"/>
            <a:chOff x="262" y="1078"/>
            <a:chExt cx="929" cy="922"/>
          </a:xfrm>
        </p:grpSpPr>
        <p:sp>
          <p:nvSpPr>
            <p:cNvPr id="1047" name="Rectangle 10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8" name="Rectangle 10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9" name="Rectangle 10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0" name="Rectangle 10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1" name="Rectangle 10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2" name="Rectangle 10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3" name="Rectangle 10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4" name="Rectangle 10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5" name="Rectangle 10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56" name="Group 1056"/>
          <p:cNvGrpSpPr>
            <a:grpSpLocks/>
          </p:cNvGrpSpPr>
          <p:nvPr/>
        </p:nvGrpSpPr>
        <p:grpSpPr bwMode="auto">
          <a:xfrm>
            <a:off x="5979583" y="2136511"/>
            <a:ext cx="1228990" cy="1219729"/>
            <a:chOff x="262" y="1078"/>
            <a:chExt cx="929" cy="922"/>
          </a:xfrm>
        </p:grpSpPr>
        <p:sp>
          <p:nvSpPr>
            <p:cNvPr id="1057" name="Rectangle 10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8" name="Rectangle 10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9" name="Rectangle 10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0" name="Rectangle 10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1" name="Rectangle 10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2" name="Rectangle 10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3" name="Rectangle 10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4" name="Rectangle 10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5" name="Rectangle 10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66" name="Group 1066"/>
          <p:cNvGrpSpPr>
            <a:grpSpLocks/>
          </p:cNvGrpSpPr>
          <p:nvPr/>
        </p:nvGrpSpPr>
        <p:grpSpPr bwMode="auto">
          <a:xfrm>
            <a:off x="6389688" y="2136511"/>
            <a:ext cx="1228990" cy="1219729"/>
            <a:chOff x="262" y="1078"/>
            <a:chExt cx="929" cy="922"/>
          </a:xfrm>
        </p:grpSpPr>
        <p:sp>
          <p:nvSpPr>
            <p:cNvPr id="1067" name="Rectangle 10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8" name="Rectangle 10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9" name="Rectangle 10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0" name="Rectangle 10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1" name="Rectangle 10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2" name="Rectangle 10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3" name="Rectangle 10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4" name="Rectangle 10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5" name="Rectangle 10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76" name="Group 1076"/>
          <p:cNvGrpSpPr>
            <a:grpSpLocks/>
          </p:cNvGrpSpPr>
          <p:nvPr/>
        </p:nvGrpSpPr>
        <p:grpSpPr bwMode="auto">
          <a:xfrm>
            <a:off x="6787886" y="2136511"/>
            <a:ext cx="1228989" cy="1219729"/>
            <a:chOff x="262" y="1078"/>
            <a:chExt cx="929" cy="922"/>
          </a:xfrm>
        </p:grpSpPr>
        <p:sp>
          <p:nvSpPr>
            <p:cNvPr id="1077" name="Rectangle 10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8" name="Rectangle 10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9" name="Rectangle 10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0" name="Rectangle 10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1" name="Rectangle 10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2" name="Rectangle 10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3" name="Rectangle 10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4" name="Rectangle 10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5" name="Rectangle 10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86" name="Group 1086"/>
          <p:cNvGrpSpPr>
            <a:grpSpLocks/>
          </p:cNvGrpSpPr>
          <p:nvPr/>
        </p:nvGrpSpPr>
        <p:grpSpPr bwMode="auto">
          <a:xfrm>
            <a:off x="7197991" y="2136511"/>
            <a:ext cx="1228989" cy="1219729"/>
            <a:chOff x="262" y="1078"/>
            <a:chExt cx="929" cy="922"/>
          </a:xfrm>
        </p:grpSpPr>
        <p:sp>
          <p:nvSpPr>
            <p:cNvPr id="1087" name="Rectangle 10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8" name="Rectangle 10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9" name="Rectangle 10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0" name="Rectangle 10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1" name="Rectangle 10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2" name="Rectangle 10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3" name="Rectangle 10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4" name="Rectangle 10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5" name="Rectangle 10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96" name="Group 1096"/>
          <p:cNvGrpSpPr>
            <a:grpSpLocks/>
          </p:cNvGrpSpPr>
          <p:nvPr/>
        </p:nvGrpSpPr>
        <p:grpSpPr bwMode="auto">
          <a:xfrm>
            <a:off x="5584032" y="2136511"/>
            <a:ext cx="1228989" cy="1219729"/>
            <a:chOff x="262" y="1078"/>
            <a:chExt cx="929" cy="922"/>
          </a:xfrm>
        </p:grpSpPr>
        <p:sp>
          <p:nvSpPr>
            <p:cNvPr id="1097" name="Rectangle 10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8" name="Rectangle 10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9" name="Rectangle 10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0" name="Rectangle 11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1" name="Rectangle 11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2" name="Rectangle 11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3" name="Rectangle 11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4" name="Rectangle 11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5" name="Rectangle 11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06" name="Group 1106"/>
          <p:cNvGrpSpPr>
            <a:grpSpLocks/>
          </p:cNvGrpSpPr>
          <p:nvPr/>
        </p:nvGrpSpPr>
        <p:grpSpPr bwMode="auto">
          <a:xfrm>
            <a:off x="4351074" y="2542646"/>
            <a:ext cx="1228989" cy="1219729"/>
            <a:chOff x="262" y="1078"/>
            <a:chExt cx="929" cy="922"/>
          </a:xfrm>
        </p:grpSpPr>
        <p:sp>
          <p:nvSpPr>
            <p:cNvPr id="1107" name="Rectangle 11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8" name="Rectangle 11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9" name="Rectangle 11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0" name="Rectangle 11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1" name="Rectangle 11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2" name="Rectangle 11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3" name="Rectangle 11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4" name="Rectangle 11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5" name="Rectangle 11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16" name="Group 1116"/>
          <p:cNvGrpSpPr>
            <a:grpSpLocks/>
          </p:cNvGrpSpPr>
          <p:nvPr/>
        </p:nvGrpSpPr>
        <p:grpSpPr bwMode="auto">
          <a:xfrm>
            <a:off x="4757208" y="2542646"/>
            <a:ext cx="1228990" cy="1219729"/>
            <a:chOff x="262" y="1078"/>
            <a:chExt cx="929" cy="922"/>
          </a:xfrm>
        </p:grpSpPr>
        <p:sp>
          <p:nvSpPr>
            <p:cNvPr id="1117" name="Rectangle 11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8" name="Rectangle 11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9" name="Rectangle 11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0" name="Rectangle 11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1" name="Rectangle 11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2" name="Rectangle 11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3" name="Rectangle 11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4" name="Rectangle 11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5" name="Rectangle 11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26" name="Group 1126"/>
          <p:cNvGrpSpPr>
            <a:grpSpLocks/>
          </p:cNvGrpSpPr>
          <p:nvPr/>
        </p:nvGrpSpPr>
        <p:grpSpPr bwMode="auto">
          <a:xfrm>
            <a:off x="5171282" y="2542646"/>
            <a:ext cx="1228989" cy="1219729"/>
            <a:chOff x="262" y="1078"/>
            <a:chExt cx="929" cy="922"/>
          </a:xfrm>
        </p:grpSpPr>
        <p:sp>
          <p:nvSpPr>
            <p:cNvPr id="1127" name="Rectangle 11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8" name="Rectangle 11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9" name="Rectangle 11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0" name="Rectangle 11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1" name="Rectangle 11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2" name="Rectangle 11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3" name="Rectangle 11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4" name="Rectangle 11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5" name="Rectangle 11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36" name="Group 1136"/>
          <p:cNvGrpSpPr>
            <a:grpSpLocks/>
          </p:cNvGrpSpPr>
          <p:nvPr/>
        </p:nvGrpSpPr>
        <p:grpSpPr bwMode="auto">
          <a:xfrm>
            <a:off x="5980907" y="2542646"/>
            <a:ext cx="1228989" cy="1219729"/>
            <a:chOff x="262" y="1078"/>
            <a:chExt cx="929" cy="922"/>
          </a:xfrm>
        </p:grpSpPr>
        <p:sp>
          <p:nvSpPr>
            <p:cNvPr id="1137" name="Rectangle 11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8" name="Rectangle 11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9" name="Rectangle 11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0" name="Rectangle 11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1" name="Rectangle 11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2" name="Rectangle 11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3" name="Rectangle 11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4" name="Rectangle 11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5" name="Rectangle 11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46" name="Group 1146"/>
          <p:cNvGrpSpPr>
            <a:grpSpLocks/>
          </p:cNvGrpSpPr>
          <p:nvPr/>
        </p:nvGrpSpPr>
        <p:grpSpPr bwMode="auto">
          <a:xfrm>
            <a:off x="6391011" y="2542646"/>
            <a:ext cx="1228989" cy="1219729"/>
            <a:chOff x="262" y="1078"/>
            <a:chExt cx="929" cy="922"/>
          </a:xfrm>
        </p:grpSpPr>
        <p:sp>
          <p:nvSpPr>
            <p:cNvPr id="1147" name="Rectangle 11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8" name="Rectangle 11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9" name="Rectangle 11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0" name="Rectangle 11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1" name="Rectangle 11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2" name="Rectangle 11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3" name="Rectangle 11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4" name="Rectangle 11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5" name="Rectangle 11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56" name="Group 1156"/>
          <p:cNvGrpSpPr>
            <a:grpSpLocks/>
          </p:cNvGrpSpPr>
          <p:nvPr/>
        </p:nvGrpSpPr>
        <p:grpSpPr bwMode="auto">
          <a:xfrm>
            <a:off x="6789208" y="2542646"/>
            <a:ext cx="1228990" cy="1219729"/>
            <a:chOff x="262" y="1078"/>
            <a:chExt cx="929" cy="922"/>
          </a:xfrm>
        </p:grpSpPr>
        <p:sp>
          <p:nvSpPr>
            <p:cNvPr id="1157" name="Rectangle 11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8" name="Rectangle 11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9" name="Rectangle 11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0" name="Rectangle 11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1" name="Rectangle 11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2" name="Rectangle 11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3" name="Rectangle 11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4" name="Rectangle 11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5" name="Rectangle 11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66" name="Group 1166"/>
          <p:cNvGrpSpPr>
            <a:grpSpLocks/>
          </p:cNvGrpSpPr>
          <p:nvPr/>
        </p:nvGrpSpPr>
        <p:grpSpPr bwMode="auto">
          <a:xfrm>
            <a:off x="7199313" y="2542646"/>
            <a:ext cx="1228990" cy="1219729"/>
            <a:chOff x="262" y="1078"/>
            <a:chExt cx="929" cy="922"/>
          </a:xfrm>
        </p:grpSpPr>
        <p:sp>
          <p:nvSpPr>
            <p:cNvPr id="1167" name="Rectangle 11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8" name="Rectangle 11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9" name="Rectangle 11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0" name="Rectangle 11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1" name="Rectangle 11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2" name="Rectangle 11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3" name="Rectangle 11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4" name="Rectangle 11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5" name="Rectangle 11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76" name="Group 1176"/>
          <p:cNvGrpSpPr>
            <a:grpSpLocks/>
          </p:cNvGrpSpPr>
          <p:nvPr/>
        </p:nvGrpSpPr>
        <p:grpSpPr bwMode="auto">
          <a:xfrm>
            <a:off x="5585354" y="2542646"/>
            <a:ext cx="1228990" cy="1219729"/>
            <a:chOff x="262" y="1078"/>
            <a:chExt cx="929" cy="922"/>
          </a:xfrm>
        </p:grpSpPr>
        <p:sp>
          <p:nvSpPr>
            <p:cNvPr id="1177" name="Rectangle 11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8" name="Rectangle 11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9" name="Rectangle 11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0" name="Rectangle 11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1" name="Rectangle 11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2" name="Rectangle 11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3" name="Rectangle 11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4" name="Rectangle 11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5" name="Rectangle 11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86" name="Group 1186"/>
          <p:cNvGrpSpPr>
            <a:grpSpLocks/>
          </p:cNvGrpSpPr>
          <p:nvPr/>
        </p:nvGrpSpPr>
        <p:grpSpPr bwMode="auto">
          <a:xfrm>
            <a:off x="4349750" y="2956720"/>
            <a:ext cx="1228990" cy="1219729"/>
            <a:chOff x="262" y="1078"/>
            <a:chExt cx="929" cy="922"/>
          </a:xfrm>
        </p:grpSpPr>
        <p:sp>
          <p:nvSpPr>
            <p:cNvPr id="1187" name="Rectangle 11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8" name="Rectangle 11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9" name="Rectangle 11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0" name="Rectangle 11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1" name="Rectangle 11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2" name="Rectangle 11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3" name="Rectangle 11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4" name="Rectangle 11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5" name="Rectangle 11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96" name="Group 1196"/>
          <p:cNvGrpSpPr>
            <a:grpSpLocks/>
          </p:cNvGrpSpPr>
          <p:nvPr/>
        </p:nvGrpSpPr>
        <p:grpSpPr bwMode="auto">
          <a:xfrm>
            <a:off x="4755886" y="2956720"/>
            <a:ext cx="1228989" cy="1219729"/>
            <a:chOff x="262" y="1078"/>
            <a:chExt cx="929" cy="922"/>
          </a:xfrm>
        </p:grpSpPr>
        <p:sp>
          <p:nvSpPr>
            <p:cNvPr id="1197" name="Rectangle 11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8" name="Rectangle 11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9" name="Rectangle 11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0" name="Rectangle 12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1" name="Rectangle 12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2" name="Rectangle 12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3" name="Rectangle 12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4" name="Rectangle 12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5" name="Rectangle 12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06" name="Group 1206"/>
          <p:cNvGrpSpPr>
            <a:grpSpLocks/>
          </p:cNvGrpSpPr>
          <p:nvPr/>
        </p:nvGrpSpPr>
        <p:grpSpPr bwMode="auto">
          <a:xfrm>
            <a:off x="5169958" y="2956720"/>
            <a:ext cx="1228990" cy="1219729"/>
            <a:chOff x="262" y="1078"/>
            <a:chExt cx="929" cy="922"/>
          </a:xfrm>
        </p:grpSpPr>
        <p:sp>
          <p:nvSpPr>
            <p:cNvPr id="1207" name="Rectangle 12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8" name="Rectangle 12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9" name="Rectangle 12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0" name="Rectangle 12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1" name="Rectangle 12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2" name="Rectangle 12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3" name="Rectangle 12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4" name="Rectangle 12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5" name="Rectangle 12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16" name="Group 1216"/>
          <p:cNvGrpSpPr>
            <a:grpSpLocks/>
          </p:cNvGrpSpPr>
          <p:nvPr/>
        </p:nvGrpSpPr>
        <p:grpSpPr bwMode="auto">
          <a:xfrm>
            <a:off x="5979583" y="2956720"/>
            <a:ext cx="1228990" cy="1219729"/>
            <a:chOff x="262" y="1078"/>
            <a:chExt cx="929" cy="922"/>
          </a:xfrm>
        </p:grpSpPr>
        <p:sp>
          <p:nvSpPr>
            <p:cNvPr id="1217" name="Rectangle 12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8" name="Rectangle 12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9" name="Rectangle 12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0" name="Rectangle 12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1" name="Rectangle 12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2" name="Rectangle 12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3" name="Rectangle 12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4" name="Rectangle 12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5" name="Rectangle 12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26" name="Group 1226"/>
          <p:cNvGrpSpPr>
            <a:grpSpLocks/>
          </p:cNvGrpSpPr>
          <p:nvPr/>
        </p:nvGrpSpPr>
        <p:grpSpPr bwMode="auto">
          <a:xfrm>
            <a:off x="6389688" y="2956720"/>
            <a:ext cx="1228990" cy="1219729"/>
            <a:chOff x="262" y="1078"/>
            <a:chExt cx="929" cy="922"/>
          </a:xfrm>
        </p:grpSpPr>
        <p:sp>
          <p:nvSpPr>
            <p:cNvPr id="1227" name="Rectangle 12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8" name="Rectangle 12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9" name="Rectangle 12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0" name="Rectangle 12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1" name="Rectangle 12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2" name="Rectangle 12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3" name="Rectangle 12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4" name="Rectangle 12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5" name="Rectangle 12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36" name="Group 1236"/>
          <p:cNvGrpSpPr>
            <a:grpSpLocks/>
          </p:cNvGrpSpPr>
          <p:nvPr/>
        </p:nvGrpSpPr>
        <p:grpSpPr bwMode="auto">
          <a:xfrm>
            <a:off x="6787886" y="2956720"/>
            <a:ext cx="1228989" cy="1219729"/>
            <a:chOff x="262" y="1078"/>
            <a:chExt cx="929" cy="922"/>
          </a:xfrm>
        </p:grpSpPr>
        <p:sp>
          <p:nvSpPr>
            <p:cNvPr id="1237" name="Rectangle 12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8" name="Rectangle 12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9" name="Rectangle 12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0" name="Rectangle 12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1" name="Rectangle 12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2" name="Rectangle 12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3" name="Rectangle 12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4" name="Rectangle 12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5" name="Rectangle 12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46" name="Group 1246"/>
          <p:cNvGrpSpPr>
            <a:grpSpLocks/>
          </p:cNvGrpSpPr>
          <p:nvPr/>
        </p:nvGrpSpPr>
        <p:grpSpPr bwMode="auto">
          <a:xfrm>
            <a:off x="7197991" y="2956720"/>
            <a:ext cx="1228989" cy="1219729"/>
            <a:chOff x="262" y="1078"/>
            <a:chExt cx="929" cy="922"/>
          </a:xfrm>
        </p:grpSpPr>
        <p:sp>
          <p:nvSpPr>
            <p:cNvPr id="1247" name="Rectangle 12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8" name="Rectangle 12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9" name="Rectangle 12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0" name="Rectangle 12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1" name="Rectangle 12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2" name="Rectangle 12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3" name="Rectangle 12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4" name="Rectangle 12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5" name="Rectangle 12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56" name="Group 1256"/>
          <p:cNvGrpSpPr>
            <a:grpSpLocks/>
          </p:cNvGrpSpPr>
          <p:nvPr/>
        </p:nvGrpSpPr>
        <p:grpSpPr bwMode="auto">
          <a:xfrm>
            <a:off x="5584032" y="2956720"/>
            <a:ext cx="1228989" cy="1219729"/>
            <a:chOff x="262" y="1078"/>
            <a:chExt cx="929" cy="922"/>
          </a:xfrm>
        </p:grpSpPr>
        <p:sp>
          <p:nvSpPr>
            <p:cNvPr id="1257" name="Rectangle 12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8" name="Rectangle 12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9" name="Rectangle 12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0" name="Rectangle 12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1" name="Rectangle 12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2" name="Rectangle 12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3" name="Rectangle 12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4" name="Rectangle 12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5" name="Rectangle 12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66" name="Group 1266"/>
          <p:cNvGrpSpPr>
            <a:grpSpLocks/>
          </p:cNvGrpSpPr>
          <p:nvPr/>
        </p:nvGrpSpPr>
        <p:grpSpPr bwMode="auto">
          <a:xfrm>
            <a:off x="4351074" y="3350949"/>
            <a:ext cx="1228989" cy="1219729"/>
            <a:chOff x="262" y="1078"/>
            <a:chExt cx="929" cy="922"/>
          </a:xfrm>
        </p:grpSpPr>
        <p:sp>
          <p:nvSpPr>
            <p:cNvPr id="1267" name="Rectangle 12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8" name="Rectangle 12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9" name="Rectangle 12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0" name="Rectangle 12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1" name="Rectangle 12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2" name="Rectangle 12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3" name="Rectangle 12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4" name="Rectangle 12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5" name="Rectangle 12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76" name="Group 1276"/>
          <p:cNvGrpSpPr>
            <a:grpSpLocks/>
          </p:cNvGrpSpPr>
          <p:nvPr/>
        </p:nvGrpSpPr>
        <p:grpSpPr bwMode="auto">
          <a:xfrm>
            <a:off x="4757208" y="3350949"/>
            <a:ext cx="1228990" cy="1219729"/>
            <a:chOff x="262" y="1078"/>
            <a:chExt cx="929" cy="922"/>
          </a:xfrm>
        </p:grpSpPr>
        <p:sp>
          <p:nvSpPr>
            <p:cNvPr id="1277" name="Rectangle 12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8" name="Rectangle 12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9" name="Rectangle 12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0" name="Rectangle 12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1" name="Rectangle 12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2" name="Rectangle 12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3" name="Rectangle 12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4" name="Rectangle 12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5" name="Rectangle 12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86" name="Group 1286"/>
          <p:cNvGrpSpPr>
            <a:grpSpLocks/>
          </p:cNvGrpSpPr>
          <p:nvPr/>
        </p:nvGrpSpPr>
        <p:grpSpPr bwMode="auto">
          <a:xfrm>
            <a:off x="5171282" y="3350949"/>
            <a:ext cx="1228989" cy="1219729"/>
            <a:chOff x="262" y="1078"/>
            <a:chExt cx="929" cy="922"/>
          </a:xfrm>
        </p:grpSpPr>
        <p:sp>
          <p:nvSpPr>
            <p:cNvPr id="1287" name="Rectangle 12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8" name="Rectangle 12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9" name="Rectangle 12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0" name="Rectangle 12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1" name="Rectangle 12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2" name="Rectangle 12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3" name="Rectangle 12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4" name="Rectangle 12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5" name="Rectangle 12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96" name="Group 1296"/>
          <p:cNvGrpSpPr>
            <a:grpSpLocks/>
          </p:cNvGrpSpPr>
          <p:nvPr/>
        </p:nvGrpSpPr>
        <p:grpSpPr bwMode="auto">
          <a:xfrm>
            <a:off x="5980907" y="3350949"/>
            <a:ext cx="1228989" cy="1219729"/>
            <a:chOff x="262" y="1078"/>
            <a:chExt cx="929" cy="922"/>
          </a:xfrm>
        </p:grpSpPr>
        <p:sp>
          <p:nvSpPr>
            <p:cNvPr id="1297" name="Rectangle 12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8" name="Rectangle 12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9" name="Rectangle 12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0" name="Rectangle 13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1" name="Rectangle 13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2" name="Rectangle 13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3" name="Rectangle 13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4" name="Rectangle 13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5" name="Rectangle 13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06" name="Group 1306"/>
          <p:cNvGrpSpPr>
            <a:grpSpLocks/>
          </p:cNvGrpSpPr>
          <p:nvPr/>
        </p:nvGrpSpPr>
        <p:grpSpPr bwMode="auto">
          <a:xfrm>
            <a:off x="6391011" y="3350949"/>
            <a:ext cx="1228989" cy="1219729"/>
            <a:chOff x="262" y="1078"/>
            <a:chExt cx="929" cy="922"/>
          </a:xfrm>
        </p:grpSpPr>
        <p:sp>
          <p:nvSpPr>
            <p:cNvPr id="1307" name="Rectangle 13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8" name="Rectangle 13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9" name="Rectangle 13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0" name="Rectangle 13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1" name="Rectangle 13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2" name="Rectangle 13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3" name="Rectangle 13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4" name="Rectangle 13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5" name="Rectangle 13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16" name="Group 1316"/>
          <p:cNvGrpSpPr>
            <a:grpSpLocks/>
          </p:cNvGrpSpPr>
          <p:nvPr/>
        </p:nvGrpSpPr>
        <p:grpSpPr bwMode="auto">
          <a:xfrm>
            <a:off x="6789208" y="3350949"/>
            <a:ext cx="1228990" cy="1219729"/>
            <a:chOff x="262" y="1078"/>
            <a:chExt cx="929" cy="922"/>
          </a:xfrm>
        </p:grpSpPr>
        <p:sp>
          <p:nvSpPr>
            <p:cNvPr id="1317" name="Rectangle 13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8" name="Rectangle 13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9" name="Rectangle 13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0" name="Rectangle 13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1" name="Rectangle 13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2" name="Rectangle 13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3" name="Rectangle 13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4" name="Rectangle 13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5" name="Rectangle 13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26" name="Group 1326"/>
          <p:cNvGrpSpPr>
            <a:grpSpLocks/>
          </p:cNvGrpSpPr>
          <p:nvPr/>
        </p:nvGrpSpPr>
        <p:grpSpPr bwMode="auto">
          <a:xfrm>
            <a:off x="7199313" y="3350949"/>
            <a:ext cx="1228990" cy="1219729"/>
            <a:chOff x="262" y="1078"/>
            <a:chExt cx="929" cy="922"/>
          </a:xfrm>
        </p:grpSpPr>
        <p:sp>
          <p:nvSpPr>
            <p:cNvPr id="1327" name="Rectangle 13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8" name="Rectangle 13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9" name="Rectangle 13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0" name="Rectangle 13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1" name="Rectangle 13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2" name="Rectangle 13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3" name="Rectangle 13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4" name="Rectangle 13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5" name="Rectangle 13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36" name="Group 1336"/>
          <p:cNvGrpSpPr>
            <a:grpSpLocks/>
          </p:cNvGrpSpPr>
          <p:nvPr/>
        </p:nvGrpSpPr>
        <p:grpSpPr bwMode="auto">
          <a:xfrm>
            <a:off x="5585354" y="3350949"/>
            <a:ext cx="1228990" cy="1219729"/>
            <a:chOff x="262" y="1078"/>
            <a:chExt cx="929" cy="922"/>
          </a:xfrm>
        </p:grpSpPr>
        <p:sp>
          <p:nvSpPr>
            <p:cNvPr id="1337" name="Rectangle 13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8" name="Rectangle 13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9" name="Rectangle 13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0" name="Rectangle 13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1" name="Rectangle 13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2" name="Rectangle 13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3" name="Rectangle 13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4" name="Rectangle 13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5" name="Rectangle 13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46" name="Group 1346"/>
          <p:cNvGrpSpPr>
            <a:grpSpLocks/>
          </p:cNvGrpSpPr>
          <p:nvPr/>
        </p:nvGrpSpPr>
        <p:grpSpPr bwMode="auto">
          <a:xfrm>
            <a:off x="4349750" y="3765021"/>
            <a:ext cx="1228990" cy="1219729"/>
            <a:chOff x="262" y="1078"/>
            <a:chExt cx="929" cy="922"/>
          </a:xfrm>
        </p:grpSpPr>
        <p:sp>
          <p:nvSpPr>
            <p:cNvPr id="1347" name="Rectangle 13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8" name="Rectangle 13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9" name="Rectangle 13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0" name="Rectangle 13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1" name="Rectangle 13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2" name="Rectangle 13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3" name="Rectangle 13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4" name="Rectangle 13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5" name="Rectangle 13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56" name="Group 1356"/>
          <p:cNvGrpSpPr>
            <a:grpSpLocks/>
          </p:cNvGrpSpPr>
          <p:nvPr/>
        </p:nvGrpSpPr>
        <p:grpSpPr bwMode="auto">
          <a:xfrm>
            <a:off x="4755886" y="3765021"/>
            <a:ext cx="1228989" cy="1219729"/>
            <a:chOff x="262" y="1078"/>
            <a:chExt cx="929" cy="922"/>
          </a:xfrm>
        </p:grpSpPr>
        <p:sp>
          <p:nvSpPr>
            <p:cNvPr id="1357" name="Rectangle 13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8" name="Rectangle 13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9" name="Rectangle 13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0" name="Rectangle 13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1" name="Rectangle 13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2" name="Rectangle 13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3" name="Rectangle 13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4" name="Rectangle 13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5" name="Rectangle 13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66" name="Group 1366"/>
          <p:cNvGrpSpPr>
            <a:grpSpLocks/>
          </p:cNvGrpSpPr>
          <p:nvPr/>
        </p:nvGrpSpPr>
        <p:grpSpPr bwMode="auto">
          <a:xfrm>
            <a:off x="5169958" y="3765021"/>
            <a:ext cx="1228990" cy="1219729"/>
            <a:chOff x="262" y="1078"/>
            <a:chExt cx="929" cy="922"/>
          </a:xfrm>
        </p:grpSpPr>
        <p:sp>
          <p:nvSpPr>
            <p:cNvPr id="1367" name="Rectangle 13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8" name="Rectangle 13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9" name="Rectangle 13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0" name="Rectangle 13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1" name="Rectangle 13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2" name="Rectangle 13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3" name="Rectangle 13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4" name="Rectangle 13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5" name="Rectangle 13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76" name="Group 1376"/>
          <p:cNvGrpSpPr>
            <a:grpSpLocks/>
          </p:cNvGrpSpPr>
          <p:nvPr/>
        </p:nvGrpSpPr>
        <p:grpSpPr bwMode="auto">
          <a:xfrm>
            <a:off x="5979583" y="3765021"/>
            <a:ext cx="1228990" cy="1219729"/>
            <a:chOff x="262" y="1078"/>
            <a:chExt cx="929" cy="922"/>
          </a:xfrm>
        </p:grpSpPr>
        <p:sp>
          <p:nvSpPr>
            <p:cNvPr id="1377" name="Rectangle 13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8" name="Rectangle 13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9" name="Rectangle 13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0" name="Rectangle 13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1" name="Rectangle 13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2" name="Rectangle 13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3" name="Rectangle 13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4" name="Rectangle 13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5" name="Rectangle 13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86" name="Group 1386"/>
          <p:cNvGrpSpPr>
            <a:grpSpLocks/>
          </p:cNvGrpSpPr>
          <p:nvPr/>
        </p:nvGrpSpPr>
        <p:grpSpPr bwMode="auto">
          <a:xfrm>
            <a:off x="6389688" y="3765021"/>
            <a:ext cx="1228990" cy="1219729"/>
            <a:chOff x="262" y="1078"/>
            <a:chExt cx="929" cy="922"/>
          </a:xfrm>
        </p:grpSpPr>
        <p:sp>
          <p:nvSpPr>
            <p:cNvPr id="1387" name="Rectangle 13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8" name="Rectangle 13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9" name="Rectangle 13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0" name="Rectangle 13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1" name="Rectangle 13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2" name="Rectangle 13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3" name="Rectangle 13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4" name="Rectangle 13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5" name="Rectangle 13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96" name="Group 1396"/>
          <p:cNvGrpSpPr>
            <a:grpSpLocks/>
          </p:cNvGrpSpPr>
          <p:nvPr/>
        </p:nvGrpSpPr>
        <p:grpSpPr bwMode="auto">
          <a:xfrm>
            <a:off x="6787886" y="3765021"/>
            <a:ext cx="1228989" cy="1219729"/>
            <a:chOff x="262" y="1078"/>
            <a:chExt cx="929" cy="922"/>
          </a:xfrm>
        </p:grpSpPr>
        <p:sp>
          <p:nvSpPr>
            <p:cNvPr id="1397" name="Rectangle 13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8" name="Rectangle 13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9" name="Rectangle 13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0" name="Rectangle 14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1" name="Rectangle 14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2" name="Rectangle 14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3" name="Rectangle 14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4" name="Rectangle 14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5" name="Rectangle 14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06" name="Group 1406"/>
          <p:cNvGrpSpPr>
            <a:grpSpLocks/>
          </p:cNvGrpSpPr>
          <p:nvPr/>
        </p:nvGrpSpPr>
        <p:grpSpPr bwMode="auto">
          <a:xfrm>
            <a:off x="7197991" y="3765021"/>
            <a:ext cx="1228989" cy="1219729"/>
            <a:chOff x="262" y="1078"/>
            <a:chExt cx="929" cy="922"/>
          </a:xfrm>
        </p:grpSpPr>
        <p:sp>
          <p:nvSpPr>
            <p:cNvPr id="1407" name="Rectangle 14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8" name="Rectangle 14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9" name="Rectangle 14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0" name="Rectangle 14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1" name="Rectangle 14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2" name="Rectangle 14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3" name="Rectangle 14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4" name="Rectangle 14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5" name="Rectangle 14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16" name="Group 1416"/>
          <p:cNvGrpSpPr>
            <a:grpSpLocks/>
          </p:cNvGrpSpPr>
          <p:nvPr/>
        </p:nvGrpSpPr>
        <p:grpSpPr bwMode="auto">
          <a:xfrm>
            <a:off x="5584032" y="3765021"/>
            <a:ext cx="1228989" cy="1219729"/>
            <a:chOff x="262" y="1078"/>
            <a:chExt cx="929" cy="922"/>
          </a:xfrm>
        </p:grpSpPr>
        <p:sp>
          <p:nvSpPr>
            <p:cNvPr id="1417" name="Rectangle 14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8" name="Rectangle 14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9" name="Rectangle 14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0" name="Rectangle 14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1" name="Rectangle 14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2" name="Rectangle 14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3" name="Rectangle 14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4" name="Rectangle 14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5" name="Rectangle 14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1426" name="Text Box 1426"/>
          <p:cNvSpPr txBox="1">
            <a:spLocks noChangeArrowheads="1"/>
          </p:cNvSpPr>
          <p:nvPr/>
        </p:nvSpPr>
        <p:spPr bwMode="auto">
          <a:xfrm>
            <a:off x="5562504" y="1025261"/>
            <a:ext cx="16834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Processed Image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406246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143"/>
          <p:cNvGrpSpPr>
            <a:grpSpLocks/>
          </p:cNvGrpSpPr>
          <p:nvPr/>
        </p:nvGrpSpPr>
        <p:grpSpPr bwMode="auto">
          <a:xfrm>
            <a:off x="1087438" y="1321595"/>
            <a:ext cx="3272896" cy="3250406"/>
            <a:chOff x="246" y="999"/>
            <a:chExt cx="2474" cy="245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69" name="Text Box 67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grpSp>
        <p:nvGrpSpPr>
          <p:cNvPr id="70" name="Group 68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80" name="Group 144"/>
          <p:cNvGrpSpPr>
            <a:grpSpLocks/>
          </p:cNvGrpSpPr>
          <p:nvPr/>
        </p:nvGrpSpPr>
        <p:grpSpPr bwMode="auto">
          <a:xfrm>
            <a:off x="4763824" y="1314979"/>
            <a:ext cx="3272896" cy="3250407"/>
            <a:chOff x="3025" y="994"/>
            <a:chExt cx="2474" cy="2457"/>
          </a:xfrm>
        </p:grpSpPr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" name="Rectangle 111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" name="Rectangle 114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" name="Rectangle 116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0" name="Rectangle 117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1" name="Rectangle 118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" name="Rectangle 119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" name="Rectangle 120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" name="Rectangle 121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" name="Rectangle 122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" name="Rectangle 123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" name="Rectangle 124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" name="Rectangle 125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" name="Rectangle 126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0" name="Rectangle 127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1" name="Rectangle 128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" name="Rectangle 130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3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4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5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136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1" name="Rectangle 138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39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0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4" name="Rectangle 141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145" name="Text Box 142"/>
          <p:cNvSpPr txBox="1">
            <a:spLocks noChangeArrowheads="1"/>
          </p:cNvSpPr>
          <p:nvPr/>
        </p:nvSpPr>
        <p:spPr bwMode="auto">
          <a:xfrm>
            <a:off x="2030677" y="1027907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146" name="Text Box 145"/>
          <p:cNvSpPr txBox="1">
            <a:spLocks noChangeArrowheads="1"/>
          </p:cNvSpPr>
          <p:nvPr/>
        </p:nvSpPr>
        <p:spPr bwMode="auto">
          <a:xfrm>
            <a:off x="5562504" y="1025261"/>
            <a:ext cx="16834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Processed Image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1356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id-ID" sz="3000" dirty="0">
                <a:ea typeface="ＭＳ Ｐゴシック" pitchFamily="34" charset="-128"/>
              </a:rPr>
              <a:t>Morphological Processing Example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7"/>
          <a:stretch>
            <a:fillRect/>
          </a:stretch>
        </p:blipFill>
        <p:spPr bwMode="auto">
          <a:xfrm>
            <a:off x="1988344" y="1091407"/>
            <a:ext cx="5058833" cy="462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0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Morfologi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tepian</a:t>
            </a:r>
            <a:r>
              <a:rPr lang="en-US" dirty="0"/>
              <a:t> (</a:t>
            </a:r>
            <a:r>
              <a:rPr lang="en-US" i="1" dirty="0"/>
              <a:t>boundary extraction</a:t>
            </a:r>
            <a:r>
              <a:rPr lang="en-US" dirty="0"/>
              <a:t>),</a:t>
            </a:r>
          </a:p>
          <a:p>
            <a:r>
              <a:rPr lang="en-US" i="1" dirty="0"/>
              <a:t>region filling</a:t>
            </a:r>
            <a:r>
              <a:rPr lang="en-US" dirty="0"/>
              <a:t>,</a:t>
            </a:r>
          </a:p>
          <a:p>
            <a:r>
              <a:rPr lang="en-US" dirty="0" err="1"/>
              <a:t>penipisan</a:t>
            </a:r>
            <a:r>
              <a:rPr lang="en-US" dirty="0"/>
              <a:t> (</a:t>
            </a:r>
            <a:r>
              <a:rPr lang="en-US" i="1" dirty="0"/>
              <a:t>thinning</a:t>
            </a:r>
            <a:r>
              <a:rPr lang="en-US" dirty="0"/>
              <a:t>),</a:t>
            </a:r>
          </a:p>
          <a:p>
            <a:r>
              <a:rPr lang="en-US" dirty="0" err="1"/>
              <a:t>penebalan</a:t>
            </a:r>
            <a:r>
              <a:rPr lang="en-US" dirty="0"/>
              <a:t> (</a:t>
            </a:r>
            <a:r>
              <a:rPr lang="en-US" i="1" dirty="0"/>
              <a:t>thickening</a:t>
            </a:r>
            <a:r>
              <a:rPr lang="en-US" dirty="0"/>
              <a:t>) </a:t>
            </a:r>
            <a:r>
              <a:rPr lang="en-US" dirty="0" err="1"/>
              <a:t>dan</a:t>
            </a:r>
            <a:endParaRPr lang="en-US" dirty="0"/>
          </a:p>
          <a:p>
            <a:r>
              <a:rPr lang="en-US" dirty="0" err="1"/>
              <a:t>skeletonisation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132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id-ID" i="1" dirty="0">
                <a:ea typeface="ＭＳ Ｐゴシック" pitchFamily="34" charset="-128"/>
              </a:rPr>
              <a:t>Boundary Extraction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Dengan menggunakan proses morfologi deteksi </a:t>
            </a:r>
            <a:r>
              <a:rPr lang="en-US" dirty="0"/>
              <a:t>boundary (</a:t>
            </a:r>
            <a:r>
              <a:rPr lang="en-US" i="1" dirty="0"/>
              <a:t>internal boundary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pengurangan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erosi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8500" y="3497734"/>
            <a:ext cx="271471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id-ID" sz="2667" i="1" dirty="0">
                <a:latin typeface="Times New Roman" pitchFamily="18" charset="0"/>
                <a:ea typeface="ＭＳ Ｐゴシック" pitchFamily="34" charset="-128"/>
                <a:cs typeface="Arial" charset="0"/>
                <a:sym typeface="Webdings" pitchFamily="18" charset="2"/>
              </a:rPr>
              <a:t>β</a:t>
            </a:r>
            <a:r>
              <a:rPr lang="en-IE" altLang="id-ID" sz="2667" i="1" dirty="0">
                <a:latin typeface="Times New Roman" pitchFamily="18" charset="0"/>
                <a:ea typeface="ＭＳ Ｐゴシック" pitchFamily="34" charset="-128"/>
                <a:cs typeface="Arial" charset="0"/>
                <a:sym typeface="Webdings" pitchFamily="18" charset="2"/>
              </a:rPr>
              <a:t>(A)</a:t>
            </a:r>
            <a:r>
              <a:rPr lang="en-IE" altLang="id-ID" sz="2667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 </a:t>
            </a:r>
            <a:r>
              <a:rPr lang="en-IE" altLang="id-ID" sz="2667" i="1" dirty="0">
                <a:latin typeface="Times New Roman" pitchFamily="18" charset="0"/>
                <a:ea typeface="ＭＳ Ｐゴシック" pitchFamily="34" charset="-128"/>
              </a:rPr>
              <a:t>= A – (A</a:t>
            </a:r>
            <a:r>
              <a:rPr lang="en-IE" altLang="id-ID" sz="2667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B)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2847321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id-ID" i="1" dirty="0">
                <a:ea typeface="ＭＳ Ｐゴシック" pitchFamily="34" charset="-128"/>
              </a:rPr>
              <a:t>Boundary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5"/>
          <a:stretch>
            <a:fillRect/>
          </a:stretch>
        </p:blipFill>
        <p:spPr bwMode="auto">
          <a:xfrm>
            <a:off x="2323042" y="1587500"/>
            <a:ext cx="4544219" cy="267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716508" y="4445001"/>
            <a:ext cx="143821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 dirty="0"/>
              <a:t>Original Image</a:t>
            </a:r>
            <a:endParaRPr lang="en-US" altLang="id-ID" sz="1500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736073" y="4445001"/>
            <a:ext cx="18758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1500"/>
              <a:t>Extracted Boundary</a:t>
            </a:r>
            <a:endParaRPr lang="en-US" altLang="id-ID" sz="1500"/>
          </a:p>
        </p:txBody>
      </p:sp>
    </p:spTree>
    <p:extLst>
      <p:ext uri="{BB962C8B-B14F-4D97-AF65-F5344CB8AC3E}">
        <p14:creationId xmlns:p14="http://schemas.microsoft.com/office/powerpoint/2010/main" val="3901883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Region 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operasinya</a:t>
            </a:r>
            <a:r>
              <a:rPr lang="en-US" dirty="0"/>
              <a:t>?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3"/>
          <a:stretch>
            <a:fillRect/>
          </a:stretch>
        </p:blipFill>
        <p:spPr bwMode="auto">
          <a:xfrm>
            <a:off x="1082146" y="1840177"/>
            <a:ext cx="7074958" cy="236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6928" y="4101042"/>
            <a:ext cx="212910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Original Image</a:t>
            </a:r>
            <a:endParaRPr lang="en-US" altLang="id-ID" sz="2333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37479" y="4101042"/>
            <a:ext cx="2213240" cy="8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2333"/>
              <a:t>One Region Filled</a:t>
            </a:r>
            <a:endParaRPr lang="en-US" altLang="id-ID" sz="2333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861845" y="4101042"/>
            <a:ext cx="2213239" cy="8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en-IE" altLang="id-ID" sz="2333"/>
              <a:t>All Regions Filled</a:t>
            </a:r>
            <a:endParaRPr lang="en-US" altLang="id-ID" sz="2333"/>
          </a:p>
        </p:txBody>
      </p:sp>
    </p:spTree>
    <p:extLst>
      <p:ext uri="{BB962C8B-B14F-4D97-AF65-F5344CB8AC3E}">
        <p14:creationId xmlns:p14="http://schemas.microsoft.com/office/powerpoint/2010/main" val="595502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3" r="33531" b="6000"/>
          <a:stretch/>
        </p:blipFill>
        <p:spPr>
          <a:xfrm rot="4500000">
            <a:off x="5413473" y="1412532"/>
            <a:ext cx="2057401" cy="537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skeletonisation</a:t>
            </a:r>
            <a:endParaRPr lang="en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5900"/>
            <a:ext cx="4114800" cy="23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2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Sel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08A99-A777-4FE6-98A6-5D9C591584F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 l="47589" t="25840" r="15108" b="23472"/>
          <a:stretch>
            <a:fillRect/>
          </a:stretch>
        </p:blipFill>
        <p:spPr bwMode="auto">
          <a:xfrm>
            <a:off x="1001055" y="1270000"/>
            <a:ext cx="2427945" cy="185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 l="38459" t="23514" r="38533" b="45704"/>
          <a:stretch>
            <a:fillRect/>
          </a:stretch>
        </p:blipFill>
        <p:spPr bwMode="auto">
          <a:xfrm>
            <a:off x="4508500" y="1281663"/>
            <a:ext cx="2476500" cy="186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38584" t="23773" r="38823" b="45995"/>
          <a:stretch>
            <a:fillRect/>
          </a:stretch>
        </p:blipFill>
        <p:spPr bwMode="auto">
          <a:xfrm>
            <a:off x="5651500" y="3619500"/>
            <a:ext cx="2433967" cy="182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Bent Arrow 6"/>
          <p:cNvSpPr/>
          <p:nvPr/>
        </p:nvSpPr>
        <p:spPr>
          <a:xfrm rot="10800000" flipH="1">
            <a:off x="1206501" y="3238500"/>
            <a:ext cx="571499" cy="139700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5"/>
          <a:srcRect l="45379" t="25840" r="17481" b="24548"/>
          <a:stretch>
            <a:fillRect/>
          </a:stretch>
        </p:blipFill>
        <p:spPr bwMode="auto">
          <a:xfrm>
            <a:off x="1778000" y="3619500"/>
            <a:ext cx="2455333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Bent Arrow 9"/>
          <p:cNvSpPr/>
          <p:nvPr/>
        </p:nvSpPr>
        <p:spPr>
          <a:xfrm rot="10800000" flipH="1" flipV="1">
            <a:off x="3746501" y="2159000"/>
            <a:ext cx="571499" cy="133350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0800000" flipH="1">
            <a:off x="4889501" y="3238500"/>
            <a:ext cx="571499" cy="139700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85384" y="1016000"/>
            <a:ext cx="13335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RGB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3365500"/>
            <a:ext cx="13335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Citra </a:t>
            </a:r>
            <a:r>
              <a:rPr lang="en-US" sz="1500" dirty="0" err="1">
                <a:solidFill>
                  <a:schemeClr val="tx1"/>
                </a:solidFill>
              </a:rPr>
              <a:t>Biner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80000" y="1016000"/>
            <a:ext cx="13335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Imfill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42000" y="3238500"/>
            <a:ext cx="21590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Morfologi</a:t>
            </a:r>
            <a:r>
              <a:rPr lang="en-US" sz="1500" dirty="0">
                <a:solidFill>
                  <a:schemeClr val="tx1"/>
                </a:solidFill>
              </a:rPr>
              <a:t> (</a:t>
            </a:r>
            <a:r>
              <a:rPr lang="en-US" sz="1500" dirty="0" err="1">
                <a:solidFill>
                  <a:schemeClr val="tx1"/>
                </a:solidFill>
              </a:rPr>
              <a:t>Opening+Closing</a:t>
            </a:r>
            <a:r>
              <a:rPr lang="en-US" sz="15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824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42900"/>
            <a:ext cx="8001000" cy="78316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d-ID" dirty="0"/>
              <a:t>Pemrosesan citra secara morfologis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0"/>
          <a:stretch/>
        </p:blipFill>
        <p:spPr>
          <a:xfrm>
            <a:off x="299620" y="1624564"/>
            <a:ext cx="4577180" cy="268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1624564"/>
            <a:ext cx="4419600" cy="3429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id-ID" sz="2000" dirty="0"/>
              <a:t>Perbedaan antara pemrosesan citra secara morfologis dengan pemrosesan bias</a:t>
            </a:r>
            <a:r>
              <a:rPr lang="en-ID" sz="2000" dirty="0"/>
              <a:t>a:</a:t>
            </a:r>
            <a:endParaRPr lang="id-ID" sz="2000" dirty="0"/>
          </a:p>
          <a:p>
            <a:pPr lvl="1" eaLnBrk="1" hangingPunct="1">
              <a:defRPr/>
            </a:pPr>
            <a:r>
              <a:rPr lang="id-ID" sz="1800" dirty="0"/>
              <a:t>Dulu kita memandang sebuah citra sebagai suatu fungsi intensitas terhadap posisi (x,y)</a:t>
            </a:r>
          </a:p>
          <a:p>
            <a:pPr lvl="1" eaLnBrk="1" hangingPunct="1">
              <a:defRPr/>
            </a:pPr>
            <a:r>
              <a:rPr lang="id-ID" sz="1800" dirty="0"/>
              <a:t>Dengan pendekatan morfologi, kita memandang suatu citra sebagai</a:t>
            </a:r>
            <a:r>
              <a:rPr lang="id-ID" sz="2000" dirty="0"/>
              <a:t> </a:t>
            </a:r>
            <a:r>
              <a:rPr lang="id-ID" sz="2000" b="1" dirty="0"/>
              <a:t>himpunan</a:t>
            </a:r>
            <a:r>
              <a:rPr lang="id-ID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1025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06500"/>
            <a:ext cx="4381500" cy="389863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i="1" dirty="0"/>
              <a:t>zero </a:t>
            </a:r>
            <a:r>
              <a:rPr lang="en-US" dirty="0"/>
              <a:t>padding, </a:t>
            </a:r>
            <a:r>
              <a:rPr lang="en-US" dirty="0" err="1"/>
              <a:t>lakukan</a:t>
            </a:r>
            <a:r>
              <a:rPr lang="en-US" dirty="0"/>
              <a:t> proses </a:t>
            </a:r>
            <a:r>
              <a:rPr lang="en-US" dirty="0" err="1"/>
              <a:t>morfologi</a:t>
            </a:r>
            <a:r>
              <a:rPr lang="en-US" dirty="0"/>
              <a:t> pada </a:t>
            </a:r>
            <a:r>
              <a:rPr lang="en-US" dirty="0" err="1"/>
              <a:t>citra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(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SE B):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IE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A – (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○</a:t>
            </a:r>
            <a:r>
              <a:rPr lang="en-IE" altLang="id-ID" dirty="0">
                <a:ea typeface="ＭＳ Ｐゴシック" pitchFamily="34" charset="-128"/>
                <a:sym typeface="Webdings" pitchFamily="18" charset="2"/>
              </a:rPr>
              <a:t> </a:t>
            </a:r>
            <a:r>
              <a:rPr lang="en-IE" altLang="id-ID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B )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IE" altLang="id-ID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(A </a:t>
            </a:r>
            <a:r>
              <a:rPr lang="en-US" dirty="0"/>
              <a:t>⊕</a:t>
            </a:r>
            <a:r>
              <a:rPr lang="en-IE" altLang="id-ID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 </a:t>
            </a:r>
            <a:r>
              <a:rPr lang="en-IE" altLang="id-ID" i="1" dirty="0">
                <a:ea typeface="ＭＳ Ｐゴシック" pitchFamily="34" charset="-128"/>
                <a:sym typeface="Webdings" pitchFamily="18" charset="2"/>
              </a:rPr>
              <a:t>B </a:t>
            </a:r>
            <a:r>
              <a:rPr lang="en-IE" altLang="id-ID" dirty="0">
                <a:ea typeface="ＭＳ Ｐゴシック" pitchFamily="34" charset="-128"/>
                <a:sym typeface="Webdings" pitchFamily="18" charset="2"/>
              </a:rPr>
              <a:t>) – (A</a:t>
            </a:r>
            <a:r>
              <a:rPr lang="en-IE" altLang="id-ID" i="1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  B</a:t>
            </a:r>
            <a:r>
              <a:rPr lang="en-IE" altLang="id-ID" dirty="0">
                <a:latin typeface="Times New Roman" pitchFamily="18" charset="0"/>
                <a:ea typeface="ＭＳ Ｐゴシック" pitchFamily="34" charset="-128"/>
                <a:sym typeface="Webdings" pitchFamily="18" charset="2"/>
              </a:rPr>
              <a:t>)</a:t>
            </a:r>
            <a:endParaRPr lang="en-IE" altLang="id-ID" dirty="0">
              <a:ea typeface="ＭＳ Ｐゴシック" pitchFamily="34" charset="-128"/>
              <a:cs typeface="Arial" charset="0"/>
              <a:sym typeface="Webdings" pitchFamily="18" charset="2"/>
            </a:endParaRPr>
          </a:p>
          <a:p>
            <a:pPr marL="809593" lvl="1" indent="-428608">
              <a:buFont typeface="+mj-lt"/>
              <a:buAutoNum type="alphaLcParenR"/>
            </a:pPr>
            <a:endParaRPr lang="en-IE" altLang="id-ID" dirty="0">
              <a:ea typeface="ＭＳ Ｐゴシック" pitchFamily="34" charset="-128"/>
              <a:cs typeface="Arial" charset="0"/>
              <a:sym typeface="Webdings" pitchFamily="18" charset="2"/>
            </a:endParaRPr>
          </a:p>
          <a:p>
            <a:r>
              <a:rPr lang="en-IE" altLang="id-ID" dirty="0" err="1">
                <a:ea typeface="ＭＳ Ｐゴシック" pitchFamily="34" charset="-128"/>
                <a:cs typeface="Arial" charset="0"/>
                <a:sym typeface="Webdings" pitchFamily="18" charset="2"/>
              </a:rPr>
              <a:t>Jelaskan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 </a:t>
            </a:r>
            <a:r>
              <a:rPr lang="en-IE" altLang="id-ID" dirty="0" err="1">
                <a:ea typeface="ＭＳ Ｐゴシック" pitchFamily="34" charset="-128"/>
                <a:cs typeface="Arial" charset="0"/>
                <a:sym typeface="Webdings" pitchFamily="18" charset="2"/>
              </a:rPr>
              <a:t>apa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 yang </a:t>
            </a:r>
            <a:r>
              <a:rPr lang="en-IE" altLang="id-ID" dirty="0" err="1">
                <a:ea typeface="ＭＳ Ｐゴシック" pitchFamily="34" charset="-128"/>
                <a:cs typeface="Arial" charset="0"/>
                <a:sym typeface="Webdings" pitchFamily="18" charset="2"/>
              </a:rPr>
              <a:t>terjadi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 </a:t>
            </a:r>
            <a:r>
              <a:rPr lang="en-IE" altLang="id-ID" dirty="0" err="1">
                <a:ea typeface="ＭＳ Ｐゴシック" pitchFamily="34" charset="-128"/>
                <a:cs typeface="Arial" charset="0"/>
                <a:sym typeface="Webdings" pitchFamily="18" charset="2"/>
              </a:rPr>
              <a:t>pada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 </a:t>
            </a:r>
            <a:r>
              <a:rPr lang="en-IE" altLang="id-ID" dirty="0" err="1">
                <a:ea typeface="ＭＳ Ｐゴシック" pitchFamily="34" charset="-128"/>
                <a:cs typeface="Arial" charset="0"/>
                <a:sym typeface="Webdings" pitchFamily="18" charset="2"/>
              </a:rPr>
              <a:t>setiap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 </a:t>
            </a:r>
            <a:r>
              <a:rPr lang="en-IE" altLang="id-ID" dirty="0" err="1">
                <a:ea typeface="ＭＳ Ｐゴシック" pitchFamily="34" charset="-128"/>
                <a:cs typeface="Arial" charset="0"/>
                <a:sym typeface="Webdings" pitchFamily="18" charset="2"/>
              </a:rPr>
              <a:t>hasilnya</a:t>
            </a:r>
            <a:r>
              <a:rPr lang="en-IE" altLang="id-ID" dirty="0">
                <a:ea typeface="ＭＳ Ｐゴシック" pitchFamily="34" charset="-128"/>
                <a:cs typeface="Arial" charset="0"/>
                <a:sym typeface="Webdings" pitchFamily="18" charset="2"/>
              </a:rPr>
              <a:t>.</a:t>
            </a:r>
            <a:r>
              <a:rPr lang="en-IE" altLang="id-ID" dirty="0">
                <a:ea typeface="ＭＳ Ｐゴシック" pitchFamily="34" charset="-128"/>
                <a:sym typeface="Webdings" pitchFamily="18" charset="2"/>
              </a:rPr>
              <a:t> </a:t>
            </a:r>
            <a:endParaRPr lang="en-IE" altLang="id-ID" i="1" dirty="0">
              <a:latin typeface="Times New Roman" pitchFamily="18" charset="0"/>
              <a:ea typeface="ＭＳ Ｐゴシック" pitchFamily="34" charset="-128"/>
              <a:sym typeface="Webdings" pitchFamily="18" charset="2"/>
            </a:endParaRPr>
          </a:p>
          <a:p>
            <a:pPr lvl="1"/>
            <a:endParaRPr lang="en-IE" altLang="id-ID" i="1" dirty="0">
              <a:latin typeface="Times New Roman" pitchFamily="18" charset="0"/>
              <a:ea typeface="ＭＳ Ｐゴシック" pitchFamily="34" charset="-128"/>
              <a:sym typeface="Webdings" pitchFamily="18" charset="2"/>
            </a:endParaRPr>
          </a:p>
          <a:p>
            <a:pPr lvl="1"/>
            <a:endParaRPr lang="en-IE" altLang="id-ID" i="1" dirty="0">
              <a:latin typeface="Times New Roman" pitchFamily="18" charset="0"/>
              <a:ea typeface="ＭＳ Ｐゴシック" pitchFamily="34" charset="-128"/>
              <a:sym typeface="Webdings" pitchFamily="18" charset="2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7077C-9A38-4B9E-8B0E-D008A998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12" y="957632"/>
            <a:ext cx="2686050" cy="2952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E2F00-D788-4EB7-BE1E-8F42C1CF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4098950"/>
            <a:ext cx="1118318" cy="1316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60C1D-6F9C-404A-8675-653984D67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802" y="3973647"/>
            <a:ext cx="1355726" cy="1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2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TERIMA KASIH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2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id-ID" dirty="0"/>
              <a:t>Operasi Morfologi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48200" y="2095500"/>
            <a:ext cx="4038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id-ID" sz="2000" dirty="0"/>
              <a:t>Secara umum, pemrosesan citra secara morfologi dilakukan dengan cara mem-</a:t>
            </a:r>
            <a:r>
              <a:rPr lang="id-ID" sz="2000" i="1" dirty="0"/>
              <a:t>passing</a:t>
            </a:r>
            <a:r>
              <a:rPr lang="id-ID" sz="2000" dirty="0"/>
              <a:t> sebuah </a:t>
            </a:r>
            <a:r>
              <a:rPr lang="id-ID" sz="2000" b="1" i="1" dirty="0"/>
              <a:t>structuring element</a:t>
            </a:r>
            <a:r>
              <a:rPr lang="id-ID" sz="2000" dirty="0"/>
              <a:t> terhadap </a:t>
            </a:r>
            <a:r>
              <a:rPr lang="id-ID" sz="2000" b="1" dirty="0"/>
              <a:t>sebuah citra</a:t>
            </a:r>
            <a:r>
              <a:rPr lang="id-ID" sz="2000" dirty="0"/>
              <a:t> dengan cara yang hampir sama dengan konvolusi.</a:t>
            </a:r>
            <a:endParaRPr lang="en-ID" sz="2000" dirty="0"/>
          </a:p>
          <a:p>
            <a:pPr algn="just">
              <a:defRPr/>
            </a:pPr>
            <a:endParaRPr lang="id-ID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4" y="1609468"/>
            <a:ext cx="4446566" cy="33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Ukuran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SE </a:t>
            </a:r>
            <a:r>
              <a:rPr lang="en-US" sz="2400" dirty="0" err="1"/>
              <a:t>bebas</a:t>
            </a:r>
            <a:endParaRPr lang="en-US" sz="2400" dirty="0"/>
          </a:p>
          <a:p>
            <a:r>
              <a:rPr lang="id-ID" sz="2400" i="1" dirty="0"/>
              <a:t>Structuring element </a:t>
            </a:r>
            <a:r>
              <a:rPr lang="id-ID" sz="2400" dirty="0"/>
              <a:t> juga memiliki titik poros (disebut juga titik origin/titik asal/titik acuan)</a:t>
            </a:r>
          </a:p>
          <a:p>
            <a:endParaRPr lang="en-US" sz="2400" dirty="0"/>
          </a:p>
        </p:txBody>
      </p:sp>
      <p:graphicFrame>
        <p:nvGraphicFramePr>
          <p:cNvPr id="4" name="Group 110"/>
          <p:cNvGraphicFramePr>
            <a:graphicFrameLocks noGrp="1"/>
          </p:cNvGraphicFramePr>
          <p:nvPr/>
        </p:nvGraphicFramePr>
        <p:xfrm>
          <a:off x="1352021" y="3664479"/>
          <a:ext cx="1657615" cy="1522678"/>
        </p:xfrm>
        <a:graphic>
          <a:graphicData uri="http://schemas.openxmlformats.org/drawingml/2006/table">
            <a:tbl>
              <a:tblPr/>
              <a:tblGrid>
                <a:gridCol w="55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112"/>
          <p:cNvGraphicFramePr>
            <a:graphicFrameLocks noGrp="1"/>
          </p:cNvGraphicFramePr>
          <p:nvPr/>
        </p:nvGraphicFramePr>
        <p:xfrm>
          <a:off x="5900209" y="3395928"/>
          <a:ext cx="2162968" cy="2107409"/>
        </p:xfrm>
        <a:graphic>
          <a:graphicData uri="http://schemas.openxmlformats.org/drawingml/2006/table">
            <a:tbl>
              <a:tblPr/>
              <a:tblGrid>
                <a:gridCol w="432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20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0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Group 111"/>
          <p:cNvGraphicFramePr>
            <a:graphicFrameLocks noGrp="1"/>
          </p:cNvGraphicFramePr>
          <p:nvPr/>
        </p:nvGraphicFramePr>
        <p:xfrm>
          <a:off x="3631407" y="3668449"/>
          <a:ext cx="1657614" cy="1522678"/>
        </p:xfrm>
        <a:graphic>
          <a:graphicData uri="http://schemas.openxmlformats.org/drawingml/2006/table">
            <a:tbl>
              <a:tblPr/>
              <a:tblGrid>
                <a:gridCol w="55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</a:t>
                      </a:r>
                      <a:endParaRPr kumimoji="0" 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</a:t>
                      </a:r>
                      <a:endParaRPr kumimoji="0" lang="en-US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76200" marR="76200"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99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Morfologi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morfolgi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Erosi</a:t>
            </a:r>
            <a:endParaRPr lang="en-US" b="1" dirty="0"/>
          </a:p>
          <a:p>
            <a:pPr lvl="2"/>
            <a:r>
              <a:rPr lang="en-US" dirty="0"/>
              <a:t>Proses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(yang </a:t>
            </a:r>
            <a:r>
              <a:rPr lang="en-US" dirty="0" err="1"/>
              <a:t>bernilai</a:t>
            </a:r>
            <a:r>
              <a:rPr lang="en-US" dirty="0"/>
              <a:t> 1)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(</a:t>
            </a:r>
            <a:r>
              <a:rPr lang="en-US" dirty="0" err="1"/>
              <a:t>bernilai</a:t>
            </a:r>
            <a:r>
              <a:rPr lang="en-US" dirty="0"/>
              <a:t> 0) </a:t>
            </a:r>
            <a:r>
              <a:rPr lang="en-US" dirty="0" err="1"/>
              <a:t>berdasarkan</a:t>
            </a:r>
            <a:r>
              <a:rPr lang="en-US" dirty="0"/>
              <a:t> SE yang </a:t>
            </a:r>
            <a:r>
              <a:rPr lang="en-US" dirty="0" err="1"/>
              <a:t>digunakan</a:t>
            </a:r>
            <a:endParaRPr lang="en-US" dirty="0"/>
          </a:p>
          <a:p>
            <a:pPr lvl="1"/>
            <a:r>
              <a:rPr lang="en-US" b="1" dirty="0" err="1"/>
              <a:t>Dilasi</a:t>
            </a:r>
            <a:endParaRPr lang="en-US" b="1" dirty="0"/>
          </a:p>
          <a:p>
            <a:pPr lvl="2"/>
            <a:r>
              <a:rPr lang="en-US" dirty="0"/>
              <a:t>Proses </a:t>
            </a:r>
            <a:r>
              <a:rPr lang="en-US" dirty="0" err="1"/>
              <a:t>penggabungan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(0)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(1) </a:t>
            </a:r>
            <a:r>
              <a:rPr lang="en-US" dirty="0" err="1"/>
              <a:t>berdasarkan</a:t>
            </a:r>
            <a:r>
              <a:rPr lang="en-US" dirty="0"/>
              <a:t> SE yang </a:t>
            </a:r>
            <a:r>
              <a:rPr lang="en-US" dirty="0" err="1"/>
              <a:t>digunakan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8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71700"/>
            <a:ext cx="2819400" cy="54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1143000" y="119062"/>
            <a:ext cx="6858000" cy="773907"/>
          </a:xfrm>
        </p:spPr>
        <p:txBody>
          <a:bodyPr anchorCtr="0"/>
          <a:lstStyle/>
          <a:p>
            <a:pPr eaLnBrk="1" hangingPunct="1">
              <a:defRPr/>
            </a:pPr>
            <a:r>
              <a:rPr lang="en-US" sz="3333"/>
              <a:t>Erosi (Erosion)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1143000" y="957262"/>
            <a:ext cx="6858000" cy="46434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/>
              <a:t>erosion of A by B</a:t>
            </a:r>
          </a:p>
          <a:p>
            <a:pPr lvl="1">
              <a:defRPr/>
            </a:pPr>
            <a:r>
              <a:rPr lang="it-IT" sz="2000" dirty="0"/>
              <a:t>erosi A oleh B terdiri dari semua titik </a:t>
            </a:r>
            <a:r>
              <a:rPr lang="en-US" sz="2000" i="1" dirty="0"/>
              <a:t>w = (</a:t>
            </a:r>
            <a:r>
              <a:rPr lang="en-US" sz="2000" i="1" dirty="0" err="1"/>
              <a:t>x,y</a:t>
            </a:r>
            <a:r>
              <a:rPr lang="en-US" sz="2000" i="1" dirty="0"/>
              <a:t>)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r>
              <a:rPr lang="en-US" sz="2000" dirty="0"/>
              <a:t> </a:t>
            </a:r>
            <a:r>
              <a:rPr lang="en-US" sz="2000" dirty="0" err="1"/>
              <a:t>berada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A (</a:t>
            </a:r>
            <a:r>
              <a:rPr lang="en-US" sz="2000" dirty="0" err="1"/>
              <a:t>B</a:t>
            </a:r>
            <a:r>
              <a:rPr lang="en-US" sz="2000" baseline="-25000" dirty="0" err="1"/>
              <a:t>w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subset </a:t>
            </a:r>
            <a:r>
              <a:rPr lang="en-US" sz="2000" dirty="0" err="1"/>
              <a:t>dari</a:t>
            </a:r>
            <a:r>
              <a:rPr lang="en-US" sz="2000" dirty="0"/>
              <a:t> A)</a:t>
            </a:r>
          </a:p>
          <a:p>
            <a:pPr lvl="1" eaLnBrk="1" hangingPunct="1">
              <a:defRPr/>
            </a:pPr>
            <a:endParaRPr lang="en-US" sz="2000" dirty="0"/>
          </a:p>
          <a:p>
            <a:pPr lvl="1" eaLnBrk="1" hangingPunct="1"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b="1" dirty="0"/>
              <a:t>How</a:t>
            </a:r>
            <a:r>
              <a:rPr lang="en-US" sz="2000" dirty="0"/>
              <a:t> : </a:t>
            </a:r>
            <a:r>
              <a:rPr lang="pt-BR" sz="2000" dirty="0"/>
              <a:t>pindahkan B ke atas A</a:t>
            </a:r>
            <a:r>
              <a:rPr lang="en-US" sz="2000" dirty="0"/>
              <a:t>, </a:t>
            </a:r>
            <a:r>
              <a:rPr lang="fi-FI" sz="2000" dirty="0"/>
              <a:t>dan temukan semua yang cocok (</a:t>
            </a:r>
            <a:r>
              <a:rPr lang="fi-FI" sz="2000" b="1" dirty="0"/>
              <a:t>fit</a:t>
            </a:r>
            <a:r>
              <a:rPr lang="fi-FI" sz="2000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beri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1 </a:t>
            </a:r>
            <a:r>
              <a:rPr lang="en-ID" sz="2000" dirty="0"/>
              <a:t>(</a:t>
            </a:r>
            <a:r>
              <a:rPr lang="en-ID" sz="2000" dirty="0" err="1"/>
              <a:t>pada</a:t>
            </a:r>
            <a:r>
              <a:rPr lang="en-ID" sz="2000" dirty="0"/>
              <a:t> yang </a:t>
            </a:r>
            <a:r>
              <a:rPr lang="sv-SE" sz="2000" b="1" dirty="0"/>
              <a:t>fit</a:t>
            </a:r>
            <a:r>
              <a:rPr lang="sv-SE" sz="2000" dirty="0"/>
              <a:t>) pada posisi yang sesuai dengan titik (0,0) atau titik acuan dari B.</a:t>
            </a:r>
            <a:endParaRPr lang="en-US" sz="2000" dirty="0"/>
          </a:p>
          <a:p>
            <a:pPr eaLnBrk="1" hangingPunct="1">
              <a:defRPr/>
            </a:pP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905000" y="3945214"/>
            <a:ext cx="2057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D" b="1" dirty="0"/>
              <a:t>Fit: </a:t>
            </a:r>
          </a:p>
          <a:p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SE </a:t>
            </a:r>
            <a:r>
              <a:rPr lang="en-ID" dirty="0" err="1"/>
              <a:t>menutupi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</a:t>
            </a:r>
            <a:r>
              <a:rPr lang="en-ID" dirty="0" err="1"/>
              <a:t>citra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69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roup 980"/>
          <p:cNvGrpSpPr/>
          <p:nvPr/>
        </p:nvGrpSpPr>
        <p:grpSpPr>
          <a:xfrm>
            <a:off x="4763824" y="1314979"/>
            <a:ext cx="3272896" cy="3250407"/>
            <a:chOff x="4802188" y="1577975"/>
            <a:chExt cx="3927475" cy="3900488"/>
          </a:xfrm>
        </p:grpSpPr>
        <p:sp>
          <p:nvSpPr>
            <p:cNvPr id="917" name="Rectangle 400"/>
            <p:cNvSpPr>
              <a:spLocks noChangeArrowheads="1"/>
            </p:cNvSpPr>
            <p:nvPr/>
          </p:nvSpPr>
          <p:spPr bwMode="auto">
            <a:xfrm>
              <a:off x="4802188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8" name="Rectangle 401"/>
            <p:cNvSpPr>
              <a:spLocks noChangeArrowheads="1"/>
            </p:cNvSpPr>
            <p:nvPr/>
          </p:nvSpPr>
          <p:spPr bwMode="auto">
            <a:xfrm>
              <a:off x="5294313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19" name="Rectangle 402"/>
            <p:cNvSpPr>
              <a:spLocks noChangeArrowheads="1"/>
            </p:cNvSpPr>
            <p:nvPr/>
          </p:nvSpPr>
          <p:spPr bwMode="auto">
            <a:xfrm>
              <a:off x="5784851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0" name="Rectangle 403"/>
            <p:cNvSpPr>
              <a:spLocks noChangeArrowheads="1"/>
            </p:cNvSpPr>
            <p:nvPr/>
          </p:nvSpPr>
          <p:spPr bwMode="auto">
            <a:xfrm>
              <a:off x="6275388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1" name="Rectangle 404"/>
            <p:cNvSpPr>
              <a:spLocks noChangeArrowheads="1"/>
            </p:cNvSpPr>
            <p:nvPr/>
          </p:nvSpPr>
          <p:spPr bwMode="auto">
            <a:xfrm>
              <a:off x="6765926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2" name="Rectangle 405"/>
            <p:cNvSpPr>
              <a:spLocks noChangeArrowheads="1"/>
            </p:cNvSpPr>
            <p:nvPr/>
          </p:nvSpPr>
          <p:spPr bwMode="auto">
            <a:xfrm>
              <a:off x="7256463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3" name="Rectangle 406"/>
            <p:cNvSpPr>
              <a:spLocks noChangeArrowheads="1"/>
            </p:cNvSpPr>
            <p:nvPr/>
          </p:nvSpPr>
          <p:spPr bwMode="auto">
            <a:xfrm>
              <a:off x="7747001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4" name="Rectangle 407"/>
            <p:cNvSpPr>
              <a:spLocks noChangeArrowheads="1"/>
            </p:cNvSpPr>
            <p:nvPr/>
          </p:nvSpPr>
          <p:spPr bwMode="auto">
            <a:xfrm>
              <a:off x="8237538" y="157797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5" name="Rectangle 408"/>
            <p:cNvSpPr>
              <a:spLocks noChangeArrowheads="1"/>
            </p:cNvSpPr>
            <p:nvPr/>
          </p:nvSpPr>
          <p:spPr bwMode="auto">
            <a:xfrm>
              <a:off x="4802188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6" name="Rectangle 409"/>
            <p:cNvSpPr>
              <a:spLocks noChangeArrowheads="1"/>
            </p:cNvSpPr>
            <p:nvPr/>
          </p:nvSpPr>
          <p:spPr bwMode="auto">
            <a:xfrm>
              <a:off x="5294313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7" name="Rectangle 410"/>
            <p:cNvSpPr>
              <a:spLocks noChangeArrowheads="1"/>
            </p:cNvSpPr>
            <p:nvPr/>
          </p:nvSpPr>
          <p:spPr bwMode="auto">
            <a:xfrm>
              <a:off x="5784851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8" name="Rectangle 411"/>
            <p:cNvSpPr>
              <a:spLocks noChangeArrowheads="1"/>
            </p:cNvSpPr>
            <p:nvPr/>
          </p:nvSpPr>
          <p:spPr bwMode="auto">
            <a:xfrm>
              <a:off x="6275388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9" name="Rectangle 412"/>
            <p:cNvSpPr>
              <a:spLocks noChangeArrowheads="1"/>
            </p:cNvSpPr>
            <p:nvPr/>
          </p:nvSpPr>
          <p:spPr bwMode="auto">
            <a:xfrm>
              <a:off x="6765926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0" name="Rectangle 413"/>
            <p:cNvSpPr>
              <a:spLocks noChangeArrowheads="1"/>
            </p:cNvSpPr>
            <p:nvPr/>
          </p:nvSpPr>
          <p:spPr bwMode="auto">
            <a:xfrm>
              <a:off x="7256463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1" name="Rectangle 414"/>
            <p:cNvSpPr>
              <a:spLocks noChangeArrowheads="1"/>
            </p:cNvSpPr>
            <p:nvPr/>
          </p:nvSpPr>
          <p:spPr bwMode="auto">
            <a:xfrm>
              <a:off x="7747001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2" name="Rectangle 415"/>
            <p:cNvSpPr>
              <a:spLocks noChangeArrowheads="1"/>
            </p:cNvSpPr>
            <p:nvPr/>
          </p:nvSpPr>
          <p:spPr bwMode="auto">
            <a:xfrm>
              <a:off x="8237538" y="206851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3" name="Rectangle 416"/>
            <p:cNvSpPr>
              <a:spLocks noChangeArrowheads="1"/>
            </p:cNvSpPr>
            <p:nvPr/>
          </p:nvSpPr>
          <p:spPr bwMode="auto">
            <a:xfrm>
              <a:off x="4802188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4" name="Rectangle 417"/>
            <p:cNvSpPr>
              <a:spLocks noChangeArrowheads="1"/>
            </p:cNvSpPr>
            <p:nvPr/>
          </p:nvSpPr>
          <p:spPr bwMode="auto">
            <a:xfrm>
              <a:off x="5294313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5" name="Rectangle 418"/>
            <p:cNvSpPr>
              <a:spLocks noChangeArrowheads="1"/>
            </p:cNvSpPr>
            <p:nvPr/>
          </p:nvSpPr>
          <p:spPr bwMode="auto">
            <a:xfrm>
              <a:off x="5784851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6" name="Rectangle 419"/>
            <p:cNvSpPr>
              <a:spLocks noChangeArrowheads="1"/>
            </p:cNvSpPr>
            <p:nvPr/>
          </p:nvSpPr>
          <p:spPr bwMode="auto">
            <a:xfrm>
              <a:off x="6275388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7" name="Rectangle 420"/>
            <p:cNvSpPr>
              <a:spLocks noChangeArrowheads="1"/>
            </p:cNvSpPr>
            <p:nvPr/>
          </p:nvSpPr>
          <p:spPr bwMode="auto">
            <a:xfrm>
              <a:off x="6765926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8" name="Rectangle 421"/>
            <p:cNvSpPr>
              <a:spLocks noChangeArrowheads="1"/>
            </p:cNvSpPr>
            <p:nvPr/>
          </p:nvSpPr>
          <p:spPr bwMode="auto">
            <a:xfrm>
              <a:off x="7256463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9" name="Rectangle 422"/>
            <p:cNvSpPr>
              <a:spLocks noChangeArrowheads="1"/>
            </p:cNvSpPr>
            <p:nvPr/>
          </p:nvSpPr>
          <p:spPr bwMode="auto">
            <a:xfrm>
              <a:off x="7747001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0" name="Rectangle 423"/>
            <p:cNvSpPr>
              <a:spLocks noChangeArrowheads="1"/>
            </p:cNvSpPr>
            <p:nvPr/>
          </p:nvSpPr>
          <p:spPr bwMode="auto">
            <a:xfrm>
              <a:off x="8237538" y="2549525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1" name="Rectangle 424"/>
            <p:cNvSpPr>
              <a:spLocks noChangeArrowheads="1"/>
            </p:cNvSpPr>
            <p:nvPr/>
          </p:nvSpPr>
          <p:spPr bwMode="auto">
            <a:xfrm>
              <a:off x="4802188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2" name="Rectangle 425"/>
            <p:cNvSpPr>
              <a:spLocks noChangeArrowheads="1"/>
            </p:cNvSpPr>
            <p:nvPr/>
          </p:nvSpPr>
          <p:spPr bwMode="auto">
            <a:xfrm>
              <a:off x="5294313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3" name="Rectangle 426"/>
            <p:cNvSpPr>
              <a:spLocks noChangeArrowheads="1"/>
            </p:cNvSpPr>
            <p:nvPr/>
          </p:nvSpPr>
          <p:spPr bwMode="auto">
            <a:xfrm>
              <a:off x="5784851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4" name="Rectangle 427"/>
            <p:cNvSpPr>
              <a:spLocks noChangeArrowheads="1"/>
            </p:cNvSpPr>
            <p:nvPr/>
          </p:nvSpPr>
          <p:spPr bwMode="auto">
            <a:xfrm>
              <a:off x="6275388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5" name="Rectangle 428"/>
            <p:cNvSpPr>
              <a:spLocks noChangeArrowheads="1"/>
            </p:cNvSpPr>
            <p:nvPr/>
          </p:nvSpPr>
          <p:spPr bwMode="auto">
            <a:xfrm>
              <a:off x="6765926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6" name="Rectangle 429"/>
            <p:cNvSpPr>
              <a:spLocks noChangeArrowheads="1"/>
            </p:cNvSpPr>
            <p:nvPr/>
          </p:nvSpPr>
          <p:spPr bwMode="auto">
            <a:xfrm>
              <a:off x="7256463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7" name="Rectangle 430"/>
            <p:cNvSpPr>
              <a:spLocks noChangeArrowheads="1"/>
            </p:cNvSpPr>
            <p:nvPr/>
          </p:nvSpPr>
          <p:spPr bwMode="auto">
            <a:xfrm>
              <a:off x="7747001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8" name="Rectangle 431"/>
            <p:cNvSpPr>
              <a:spLocks noChangeArrowheads="1"/>
            </p:cNvSpPr>
            <p:nvPr/>
          </p:nvSpPr>
          <p:spPr bwMode="auto">
            <a:xfrm>
              <a:off x="8237538" y="3040063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9" name="Rectangle 432"/>
            <p:cNvSpPr>
              <a:spLocks noChangeArrowheads="1"/>
            </p:cNvSpPr>
            <p:nvPr/>
          </p:nvSpPr>
          <p:spPr bwMode="auto">
            <a:xfrm>
              <a:off x="4802188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0" name="Rectangle 433"/>
            <p:cNvSpPr>
              <a:spLocks noChangeArrowheads="1"/>
            </p:cNvSpPr>
            <p:nvPr/>
          </p:nvSpPr>
          <p:spPr bwMode="auto">
            <a:xfrm>
              <a:off x="5294313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1" name="Rectangle 434"/>
            <p:cNvSpPr>
              <a:spLocks noChangeArrowheads="1"/>
            </p:cNvSpPr>
            <p:nvPr/>
          </p:nvSpPr>
          <p:spPr bwMode="auto">
            <a:xfrm>
              <a:off x="5784851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2" name="Rectangle 435"/>
            <p:cNvSpPr>
              <a:spLocks noChangeArrowheads="1"/>
            </p:cNvSpPr>
            <p:nvPr/>
          </p:nvSpPr>
          <p:spPr bwMode="auto">
            <a:xfrm>
              <a:off x="6275388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3" name="Rectangle 436"/>
            <p:cNvSpPr>
              <a:spLocks noChangeArrowheads="1"/>
            </p:cNvSpPr>
            <p:nvPr/>
          </p:nvSpPr>
          <p:spPr bwMode="auto">
            <a:xfrm>
              <a:off x="6765926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4" name="Rectangle 437"/>
            <p:cNvSpPr>
              <a:spLocks noChangeArrowheads="1"/>
            </p:cNvSpPr>
            <p:nvPr/>
          </p:nvSpPr>
          <p:spPr bwMode="auto">
            <a:xfrm>
              <a:off x="7256463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5" name="Rectangle 438"/>
            <p:cNvSpPr>
              <a:spLocks noChangeArrowheads="1"/>
            </p:cNvSpPr>
            <p:nvPr/>
          </p:nvSpPr>
          <p:spPr bwMode="auto">
            <a:xfrm>
              <a:off x="7747001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6" name="Rectangle 439"/>
            <p:cNvSpPr>
              <a:spLocks noChangeArrowheads="1"/>
            </p:cNvSpPr>
            <p:nvPr/>
          </p:nvSpPr>
          <p:spPr bwMode="auto">
            <a:xfrm>
              <a:off x="8237538" y="352425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7" name="Rectangle 440"/>
            <p:cNvSpPr>
              <a:spLocks noChangeArrowheads="1"/>
            </p:cNvSpPr>
            <p:nvPr/>
          </p:nvSpPr>
          <p:spPr bwMode="auto">
            <a:xfrm>
              <a:off x="4802188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8" name="Rectangle 441"/>
            <p:cNvSpPr>
              <a:spLocks noChangeArrowheads="1"/>
            </p:cNvSpPr>
            <p:nvPr/>
          </p:nvSpPr>
          <p:spPr bwMode="auto">
            <a:xfrm>
              <a:off x="5294313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9" name="Rectangle 442"/>
            <p:cNvSpPr>
              <a:spLocks noChangeArrowheads="1"/>
            </p:cNvSpPr>
            <p:nvPr/>
          </p:nvSpPr>
          <p:spPr bwMode="auto">
            <a:xfrm>
              <a:off x="5784851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0" name="Rectangle 443"/>
            <p:cNvSpPr>
              <a:spLocks noChangeArrowheads="1"/>
            </p:cNvSpPr>
            <p:nvPr/>
          </p:nvSpPr>
          <p:spPr bwMode="auto">
            <a:xfrm>
              <a:off x="6275388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1" name="Rectangle 444"/>
            <p:cNvSpPr>
              <a:spLocks noChangeArrowheads="1"/>
            </p:cNvSpPr>
            <p:nvPr/>
          </p:nvSpPr>
          <p:spPr bwMode="auto">
            <a:xfrm>
              <a:off x="6765926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2" name="Rectangle 445"/>
            <p:cNvSpPr>
              <a:spLocks noChangeArrowheads="1"/>
            </p:cNvSpPr>
            <p:nvPr/>
          </p:nvSpPr>
          <p:spPr bwMode="auto">
            <a:xfrm>
              <a:off x="7256463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3" name="Rectangle 446"/>
            <p:cNvSpPr>
              <a:spLocks noChangeArrowheads="1"/>
            </p:cNvSpPr>
            <p:nvPr/>
          </p:nvSpPr>
          <p:spPr bwMode="auto">
            <a:xfrm>
              <a:off x="7747001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4" name="Rectangle 447"/>
            <p:cNvSpPr>
              <a:spLocks noChangeArrowheads="1"/>
            </p:cNvSpPr>
            <p:nvPr/>
          </p:nvSpPr>
          <p:spPr bwMode="auto">
            <a:xfrm>
              <a:off x="8237538" y="401478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5" name="Rectangle 448"/>
            <p:cNvSpPr>
              <a:spLocks noChangeArrowheads="1"/>
            </p:cNvSpPr>
            <p:nvPr/>
          </p:nvSpPr>
          <p:spPr bwMode="auto">
            <a:xfrm>
              <a:off x="4802188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6" name="Rectangle 449"/>
            <p:cNvSpPr>
              <a:spLocks noChangeArrowheads="1"/>
            </p:cNvSpPr>
            <p:nvPr/>
          </p:nvSpPr>
          <p:spPr bwMode="auto">
            <a:xfrm>
              <a:off x="5294313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7" name="Rectangle 450"/>
            <p:cNvSpPr>
              <a:spLocks noChangeArrowheads="1"/>
            </p:cNvSpPr>
            <p:nvPr/>
          </p:nvSpPr>
          <p:spPr bwMode="auto">
            <a:xfrm>
              <a:off x="5784851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8" name="Rectangle 451"/>
            <p:cNvSpPr>
              <a:spLocks noChangeArrowheads="1"/>
            </p:cNvSpPr>
            <p:nvPr/>
          </p:nvSpPr>
          <p:spPr bwMode="auto">
            <a:xfrm>
              <a:off x="6275388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9" name="Rectangle 452"/>
            <p:cNvSpPr>
              <a:spLocks noChangeArrowheads="1"/>
            </p:cNvSpPr>
            <p:nvPr/>
          </p:nvSpPr>
          <p:spPr bwMode="auto">
            <a:xfrm>
              <a:off x="6765926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0" name="Rectangle 453"/>
            <p:cNvSpPr>
              <a:spLocks noChangeArrowheads="1"/>
            </p:cNvSpPr>
            <p:nvPr/>
          </p:nvSpPr>
          <p:spPr bwMode="auto">
            <a:xfrm>
              <a:off x="7256463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1" name="Rectangle 454"/>
            <p:cNvSpPr>
              <a:spLocks noChangeArrowheads="1"/>
            </p:cNvSpPr>
            <p:nvPr/>
          </p:nvSpPr>
          <p:spPr bwMode="auto">
            <a:xfrm>
              <a:off x="7747001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2" name="Rectangle 455"/>
            <p:cNvSpPr>
              <a:spLocks noChangeArrowheads="1"/>
            </p:cNvSpPr>
            <p:nvPr/>
          </p:nvSpPr>
          <p:spPr bwMode="auto">
            <a:xfrm>
              <a:off x="8237538" y="4495800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3" name="Rectangle 456"/>
            <p:cNvSpPr>
              <a:spLocks noChangeArrowheads="1"/>
            </p:cNvSpPr>
            <p:nvPr/>
          </p:nvSpPr>
          <p:spPr bwMode="auto">
            <a:xfrm>
              <a:off x="4802188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4" name="Rectangle 457"/>
            <p:cNvSpPr>
              <a:spLocks noChangeArrowheads="1"/>
            </p:cNvSpPr>
            <p:nvPr/>
          </p:nvSpPr>
          <p:spPr bwMode="auto">
            <a:xfrm>
              <a:off x="5294313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5" name="Rectangle 458"/>
            <p:cNvSpPr>
              <a:spLocks noChangeArrowheads="1"/>
            </p:cNvSpPr>
            <p:nvPr/>
          </p:nvSpPr>
          <p:spPr bwMode="auto">
            <a:xfrm>
              <a:off x="5784851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6" name="Rectangle 459"/>
            <p:cNvSpPr>
              <a:spLocks noChangeArrowheads="1"/>
            </p:cNvSpPr>
            <p:nvPr/>
          </p:nvSpPr>
          <p:spPr bwMode="auto">
            <a:xfrm>
              <a:off x="6275388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7" name="Rectangle 460"/>
            <p:cNvSpPr>
              <a:spLocks noChangeArrowheads="1"/>
            </p:cNvSpPr>
            <p:nvPr/>
          </p:nvSpPr>
          <p:spPr bwMode="auto">
            <a:xfrm>
              <a:off x="6765926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8" name="Rectangle 461"/>
            <p:cNvSpPr>
              <a:spLocks noChangeArrowheads="1"/>
            </p:cNvSpPr>
            <p:nvPr/>
          </p:nvSpPr>
          <p:spPr bwMode="auto">
            <a:xfrm>
              <a:off x="7256463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9" name="Rectangle 462"/>
            <p:cNvSpPr>
              <a:spLocks noChangeArrowheads="1"/>
            </p:cNvSpPr>
            <p:nvPr/>
          </p:nvSpPr>
          <p:spPr bwMode="auto">
            <a:xfrm>
              <a:off x="7747001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0" name="Rectangle 463"/>
            <p:cNvSpPr>
              <a:spLocks noChangeArrowheads="1"/>
            </p:cNvSpPr>
            <p:nvPr/>
          </p:nvSpPr>
          <p:spPr bwMode="auto">
            <a:xfrm>
              <a:off x="8237538" y="4986338"/>
              <a:ext cx="492125" cy="492125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Erosi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87438" y="1321595"/>
            <a:ext cx="3272896" cy="3250406"/>
            <a:chOff x="202" y="944"/>
            <a:chExt cx="2474" cy="245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678656" y="1311011"/>
            <a:ext cx="1228990" cy="1219729"/>
            <a:chOff x="262" y="1078"/>
            <a:chExt cx="929" cy="922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9" name="Text Box 78"/>
          <p:cNvSpPr txBox="1">
            <a:spLocks noChangeArrowheads="1"/>
          </p:cNvSpPr>
          <p:nvPr/>
        </p:nvSpPr>
        <p:spPr bwMode="auto">
          <a:xfrm>
            <a:off x="3694907" y="4972844"/>
            <a:ext cx="281038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2333"/>
              <a:t>Structuring Element</a:t>
            </a:r>
            <a:endParaRPr lang="en-US" altLang="id-ID" sz="2333"/>
          </a:p>
        </p:txBody>
      </p: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2807229" y="4753240"/>
            <a:ext cx="900907" cy="890323"/>
            <a:chOff x="1339" y="3268"/>
            <a:chExt cx="932" cy="921"/>
          </a:xfrm>
        </p:grpSpPr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1084792" y="1311011"/>
            <a:ext cx="1228990" cy="1219729"/>
            <a:chOff x="262" y="1078"/>
            <a:chExt cx="929" cy="922"/>
          </a:xfrm>
        </p:grpSpPr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1498866" y="1311011"/>
            <a:ext cx="1228989" cy="1219729"/>
            <a:chOff x="262" y="1078"/>
            <a:chExt cx="929" cy="922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10" name="Group 109"/>
          <p:cNvGrpSpPr>
            <a:grpSpLocks/>
          </p:cNvGrpSpPr>
          <p:nvPr/>
        </p:nvGrpSpPr>
        <p:grpSpPr bwMode="auto">
          <a:xfrm>
            <a:off x="2308491" y="1311011"/>
            <a:ext cx="1228989" cy="1219729"/>
            <a:chOff x="262" y="1078"/>
            <a:chExt cx="929" cy="922"/>
          </a:xfrm>
        </p:grpSpPr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2718595" y="1311011"/>
            <a:ext cx="1228989" cy="1219729"/>
            <a:chOff x="262" y="1078"/>
            <a:chExt cx="929" cy="922"/>
          </a:xfrm>
        </p:grpSpPr>
        <p:sp>
          <p:nvSpPr>
            <p:cNvPr id="121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4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30" name="Group 129"/>
          <p:cNvGrpSpPr>
            <a:grpSpLocks/>
          </p:cNvGrpSpPr>
          <p:nvPr/>
        </p:nvGrpSpPr>
        <p:grpSpPr bwMode="auto">
          <a:xfrm>
            <a:off x="3116792" y="1311011"/>
            <a:ext cx="1228990" cy="1219729"/>
            <a:chOff x="262" y="1078"/>
            <a:chExt cx="929" cy="922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3526896" y="1311011"/>
            <a:ext cx="1228990" cy="1219729"/>
            <a:chOff x="262" y="1078"/>
            <a:chExt cx="929" cy="922"/>
          </a:xfrm>
        </p:grpSpPr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1912938" y="1311011"/>
            <a:ext cx="1228990" cy="1219729"/>
            <a:chOff x="262" y="1078"/>
            <a:chExt cx="929" cy="922"/>
          </a:xfrm>
        </p:grpSpPr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2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678656" y="898261"/>
            <a:ext cx="1228990" cy="1219729"/>
            <a:chOff x="262" y="1078"/>
            <a:chExt cx="929" cy="922"/>
          </a:xfrm>
        </p:grpSpPr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5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6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1084792" y="898261"/>
            <a:ext cx="1228990" cy="1219729"/>
            <a:chOff x="262" y="1078"/>
            <a:chExt cx="929" cy="922"/>
          </a:xfrm>
        </p:grpSpPr>
        <p:sp>
          <p:nvSpPr>
            <p:cNvPr id="171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5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7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8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1498866" y="898261"/>
            <a:ext cx="1228989" cy="1219729"/>
            <a:chOff x="262" y="1078"/>
            <a:chExt cx="929" cy="922"/>
          </a:xfrm>
        </p:grpSpPr>
        <p:sp>
          <p:nvSpPr>
            <p:cNvPr id="181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2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4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190" name="Group 189"/>
          <p:cNvGrpSpPr>
            <a:grpSpLocks/>
          </p:cNvGrpSpPr>
          <p:nvPr/>
        </p:nvGrpSpPr>
        <p:grpSpPr bwMode="auto">
          <a:xfrm>
            <a:off x="2308491" y="898261"/>
            <a:ext cx="1228989" cy="1219729"/>
            <a:chOff x="262" y="1078"/>
            <a:chExt cx="929" cy="922"/>
          </a:xfrm>
        </p:grpSpPr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5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6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7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8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199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00" name="Group 199"/>
          <p:cNvGrpSpPr>
            <a:grpSpLocks/>
          </p:cNvGrpSpPr>
          <p:nvPr/>
        </p:nvGrpSpPr>
        <p:grpSpPr bwMode="auto">
          <a:xfrm>
            <a:off x="2718595" y="898261"/>
            <a:ext cx="1228989" cy="1219729"/>
            <a:chOff x="262" y="1078"/>
            <a:chExt cx="929" cy="922"/>
          </a:xfrm>
        </p:grpSpPr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2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3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4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5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10" name="Group 209"/>
          <p:cNvGrpSpPr>
            <a:grpSpLocks/>
          </p:cNvGrpSpPr>
          <p:nvPr/>
        </p:nvGrpSpPr>
        <p:grpSpPr bwMode="auto">
          <a:xfrm>
            <a:off x="3116792" y="898261"/>
            <a:ext cx="1228990" cy="1219729"/>
            <a:chOff x="262" y="1078"/>
            <a:chExt cx="929" cy="922"/>
          </a:xfrm>
        </p:grpSpPr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5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6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7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20" name="Group 219"/>
          <p:cNvGrpSpPr>
            <a:grpSpLocks/>
          </p:cNvGrpSpPr>
          <p:nvPr/>
        </p:nvGrpSpPr>
        <p:grpSpPr bwMode="auto">
          <a:xfrm>
            <a:off x="3526896" y="898261"/>
            <a:ext cx="1228990" cy="1219729"/>
            <a:chOff x="262" y="1078"/>
            <a:chExt cx="929" cy="922"/>
          </a:xfrm>
        </p:grpSpPr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3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4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7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8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29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30" name="Group 229"/>
          <p:cNvGrpSpPr>
            <a:grpSpLocks/>
          </p:cNvGrpSpPr>
          <p:nvPr/>
        </p:nvGrpSpPr>
        <p:grpSpPr bwMode="auto">
          <a:xfrm>
            <a:off x="1912938" y="898261"/>
            <a:ext cx="1228990" cy="1219729"/>
            <a:chOff x="262" y="1078"/>
            <a:chExt cx="929" cy="922"/>
          </a:xfrm>
        </p:grpSpPr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40" name="Group 239"/>
          <p:cNvGrpSpPr>
            <a:grpSpLocks/>
          </p:cNvGrpSpPr>
          <p:nvPr/>
        </p:nvGrpSpPr>
        <p:grpSpPr bwMode="auto">
          <a:xfrm>
            <a:off x="678656" y="1726407"/>
            <a:ext cx="1228990" cy="1219729"/>
            <a:chOff x="262" y="1078"/>
            <a:chExt cx="929" cy="922"/>
          </a:xfrm>
        </p:grpSpPr>
        <p:sp>
          <p:nvSpPr>
            <p:cNvPr id="241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2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3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4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5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6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7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49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50" name="Group 249"/>
          <p:cNvGrpSpPr>
            <a:grpSpLocks/>
          </p:cNvGrpSpPr>
          <p:nvPr/>
        </p:nvGrpSpPr>
        <p:grpSpPr bwMode="auto">
          <a:xfrm>
            <a:off x="1084792" y="1726407"/>
            <a:ext cx="1228990" cy="1219729"/>
            <a:chOff x="262" y="1078"/>
            <a:chExt cx="929" cy="922"/>
          </a:xfrm>
        </p:grpSpPr>
        <p:sp>
          <p:nvSpPr>
            <p:cNvPr id="251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2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3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4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5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6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7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8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59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1498866" y="1726407"/>
            <a:ext cx="1228989" cy="1219729"/>
            <a:chOff x="262" y="1078"/>
            <a:chExt cx="929" cy="922"/>
          </a:xfrm>
        </p:grpSpPr>
        <p:sp>
          <p:nvSpPr>
            <p:cNvPr id="261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3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4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5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6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7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8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69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70" name="Group 269"/>
          <p:cNvGrpSpPr>
            <a:grpSpLocks/>
          </p:cNvGrpSpPr>
          <p:nvPr/>
        </p:nvGrpSpPr>
        <p:grpSpPr bwMode="auto">
          <a:xfrm>
            <a:off x="2308491" y="1726407"/>
            <a:ext cx="1228989" cy="1219729"/>
            <a:chOff x="262" y="1078"/>
            <a:chExt cx="929" cy="922"/>
          </a:xfrm>
        </p:grpSpPr>
        <p:sp>
          <p:nvSpPr>
            <p:cNvPr id="271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2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3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4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5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6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7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8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79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80" name="Group 279"/>
          <p:cNvGrpSpPr>
            <a:grpSpLocks/>
          </p:cNvGrpSpPr>
          <p:nvPr/>
        </p:nvGrpSpPr>
        <p:grpSpPr bwMode="auto">
          <a:xfrm>
            <a:off x="2718595" y="1726407"/>
            <a:ext cx="1228989" cy="1219729"/>
            <a:chOff x="262" y="1078"/>
            <a:chExt cx="929" cy="922"/>
          </a:xfrm>
        </p:grpSpPr>
        <p:sp>
          <p:nvSpPr>
            <p:cNvPr id="281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2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3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4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5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6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7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8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89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290" name="Group 289"/>
          <p:cNvGrpSpPr>
            <a:grpSpLocks/>
          </p:cNvGrpSpPr>
          <p:nvPr/>
        </p:nvGrpSpPr>
        <p:grpSpPr bwMode="auto">
          <a:xfrm>
            <a:off x="3116792" y="1726407"/>
            <a:ext cx="1228990" cy="1219729"/>
            <a:chOff x="262" y="1078"/>
            <a:chExt cx="929" cy="922"/>
          </a:xfrm>
        </p:grpSpPr>
        <p:sp>
          <p:nvSpPr>
            <p:cNvPr id="291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2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3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4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5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6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7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8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299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00" name="Group 299"/>
          <p:cNvGrpSpPr>
            <a:grpSpLocks/>
          </p:cNvGrpSpPr>
          <p:nvPr/>
        </p:nvGrpSpPr>
        <p:grpSpPr bwMode="auto">
          <a:xfrm>
            <a:off x="3526896" y="1726407"/>
            <a:ext cx="1228990" cy="1219729"/>
            <a:chOff x="262" y="1078"/>
            <a:chExt cx="929" cy="922"/>
          </a:xfrm>
        </p:grpSpPr>
        <p:sp>
          <p:nvSpPr>
            <p:cNvPr id="301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2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3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4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5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6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7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8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09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10" name="Group 309"/>
          <p:cNvGrpSpPr>
            <a:grpSpLocks/>
          </p:cNvGrpSpPr>
          <p:nvPr/>
        </p:nvGrpSpPr>
        <p:grpSpPr bwMode="auto">
          <a:xfrm>
            <a:off x="1912938" y="1726407"/>
            <a:ext cx="1228990" cy="1219729"/>
            <a:chOff x="262" y="1078"/>
            <a:chExt cx="929" cy="922"/>
          </a:xfrm>
        </p:grpSpPr>
        <p:sp>
          <p:nvSpPr>
            <p:cNvPr id="311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2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3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4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5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6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7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8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19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20" name="Group 319"/>
          <p:cNvGrpSpPr>
            <a:grpSpLocks/>
          </p:cNvGrpSpPr>
          <p:nvPr/>
        </p:nvGrpSpPr>
        <p:grpSpPr bwMode="auto">
          <a:xfrm>
            <a:off x="678656" y="2128574"/>
            <a:ext cx="1228990" cy="1219729"/>
            <a:chOff x="262" y="1078"/>
            <a:chExt cx="929" cy="922"/>
          </a:xfrm>
        </p:grpSpPr>
        <p:sp>
          <p:nvSpPr>
            <p:cNvPr id="321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2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3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4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5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6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7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8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29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30" name="Group 329"/>
          <p:cNvGrpSpPr>
            <a:grpSpLocks/>
          </p:cNvGrpSpPr>
          <p:nvPr/>
        </p:nvGrpSpPr>
        <p:grpSpPr bwMode="auto">
          <a:xfrm>
            <a:off x="1084792" y="2128574"/>
            <a:ext cx="1228990" cy="1219729"/>
            <a:chOff x="262" y="1078"/>
            <a:chExt cx="929" cy="922"/>
          </a:xfrm>
        </p:grpSpPr>
        <p:sp>
          <p:nvSpPr>
            <p:cNvPr id="331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2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3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4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5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6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7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8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39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40" name="Group 339"/>
          <p:cNvGrpSpPr>
            <a:grpSpLocks/>
          </p:cNvGrpSpPr>
          <p:nvPr/>
        </p:nvGrpSpPr>
        <p:grpSpPr bwMode="auto">
          <a:xfrm>
            <a:off x="1498866" y="2128574"/>
            <a:ext cx="1228989" cy="1219729"/>
            <a:chOff x="262" y="1078"/>
            <a:chExt cx="929" cy="922"/>
          </a:xfrm>
        </p:grpSpPr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2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3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4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6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8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49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50" name="Group 349"/>
          <p:cNvGrpSpPr>
            <a:grpSpLocks/>
          </p:cNvGrpSpPr>
          <p:nvPr/>
        </p:nvGrpSpPr>
        <p:grpSpPr bwMode="auto">
          <a:xfrm>
            <a:off x="2308491" y="2128574"/>
            <a:ext cx="1228989" cy="1219729"/>
            <a:chOff x="262" y="1078"/>
            <a:chExt cx="929" cy="922"/>
          </a:xfrm>
        </p:grpSpPr>
        <p:sp>
          <p:nvSpPr>
            <p:cNvPr id="351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2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3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4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5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6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7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8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59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60" name="Group 359"/>
          <p:cNvGrpSpPr>
            <a:grpSpLocks/>
          </p:cNvGrpSpPr>
          <p:nvPr/>
        </p:nvGrpSpPr>
        <p:grpSpPr bwMode="auto">
          <a:xfrm>
            <a:off x="2718595" y="2128574"/>
            <a:ext cx="1228989" cy="1219729"/>
            <a:chOff x="262" y="1078"/>
            <a:chExt cx="929" cy="922"/>
          </a:xfrm>
        </p:grpSpPr>
        <p:sp>
          <p:nvSpPr>
            <p:cNvPr id="361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2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3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4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5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6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7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8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69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70" name="Group 369"/>
          <p:cNvGrpSpPr>
            <a:grpSpLocks/>
          </p:cNvGrpSpPr>
          <p:nvPr/>
        </p:nvGrpSpPr>
        <p:grpSpPr bwMode="auto">
          <a:xfrm>
            <a:off x="3116792" y="2128574"/>
            <a:ext cx="1228990" cy="1219729"/>
            <a:chOff x="262" y="1078"/>
            <a:chExt cx="929" cy="922"/>
          </a:xfrm>
        </p:grpSpPr>
        <p:sp>
          <p:nvSpPr>
            <p:cNvPr id="371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2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3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4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5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6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7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8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79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80" name="Group 379"/>
          <p:cNvGrpSpPr>
            <a:grpSpLocks/>
          </p:cNvGrpSpPr>
          <p:nvPr/>
        </p:nvGrpSpPr>
        <p:grpSpPr bwMode="auto">
          <a:xfrm>
            <a:off x="3526896" y="2128574"/>
            <a:ext cx="1228990" cy="1219729"/>
            <a:chOff x="262" y="1078"/>
            <a:chExt cx="929" cy="922"/>
          </a:xfrm>
        </p:grpSpPr>
        <p:sp>
          <p:nvSpPr>
            <p:cNvPr id="381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2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3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4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5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6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390" name="Group 389"/>
          <p:cNvGrpSpPr>
            <a:grpSpLocks/>
          </p:cNvGrpSpPr>
          <p:nvPr/>
        </p:nvGrpSpPr>
        <p:grpSpPr bwMode="auto">
          <a:xfrm>
            <a:off x="1912938" y="2128574"/>
            <a:ext cx="1228990" cy="1219729"/>
            <a:chOff x="262" y="1078"/>
            <a:chExt cx="929" cy="922"/>
          </a:xfrm>
        </p:grpSpPr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7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8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399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65" name="Group 464"/>
          <p:cNvGrpSpPr>
            <a:grpSpLocks/>
          </p:cNvGrpSpPr>
          <p:nvPr/>
        </p:nvGrpSpPr>
        <p:grpSpPr bwMode="auto">
          <a:xfrm>
            <a:off x="679979" y="2534709"/>
            <a:ext cx="1228990" cy="1219729"/>
            <a:chOff x="262" y="1078"/>
            <a:chExt cx="929" cy="922"/>
          </a:xfrm>
        </p:grpSpPr>
        <p:sp>
          <p:nvSpPr>
            <p:cNvPr id="466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7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8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69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0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1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2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3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4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75" name="Group 474"/>
          <p:cNvGrpSpPr>
            <a:grpSpLocks/>
          </p:cNvGrpSpPr>
          <p:nvPr/>
        </p:nvGrpSpPr>
        <p:grpSpPr bwMode="auto">
          <a:xfrm>
            <a:off x="1086116" y="2534709"/>
            <a:ext cx="1228989" cy="1219729"/>
            <a:chOff x="262" y="1078"/>
            <a:chExt cx="929" cy="922"/>
          </a:xfrm>
        </p:grpSpPr>
        <p:sp>
          <p:nvSpPr>
            <p:cNvPr id="476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7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8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79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0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1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2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3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4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85" name="Group 484"/>
          <p:cNvGrpSpPr>
            <a:grpSpLocks/>
          </p:cNvGrpSpPr>
          <p:nvPr/>
        </p:nvGrpSpPr>
        <p:grpSpPr bwMode="auto">
          <a:xfrm>
            <a:off x="1500188" y="2534709"/>
            <a:ext cx="1228990" cy="1219729"/>
            <a:chOff x="262" y="1078"/>
            <a:chExt cx="929" cy="922"/>
          </a:xfrm>
        </p:grpSpPr>
        <p:sp>
          <p:nvSpPr>
            <p:cNvPr id="486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7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8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89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0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1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2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3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4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495" name="Group 494"/>
          <p:cNvGrpSpPr>
            <a:grpSpLocks/>
          </p:cNvGrpSpPr>
          <p:nvPr/>
        </p:nvGrpSpPr>
        <p:grpSpPr bwMode="auto">
          <a:xfrm>
            <a:off x="2309813" y="2534709"/>
            <a:ext cx="1228990" cy="1219729"/>
            <a:chOff x="262" y="1078"/>
            <a:chExt cx="929" cy="922"/>
          </a:xfrm>
        </p:grpSpPr>
        <p:sp>
          <p:nvSpPr>
            <p:cNvPr id="496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7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8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499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0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1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2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3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4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05" name="Group 504"/>
          <p:cNvGrpSpPr>
            <a:grpSpLocks/>
          </p:cNvGrpSpPr>
          <p:nvPr/>
        </p:nvGrpSpPr>
        <p:grpSpPr bwMode="auto">
          <a:xfrm>
            <a:off x="2719917" y="2534709"/>
            <a:ext cx="1228990" cy="1219729"/>
            <a:chOff x="262" y="1078"/>
            <a:chExt cx="929" cy="922"/>
          </a:xfrm>
        </p:grpSpPr>
        <p:sp>
          <p:nvSpPr>
            <p:cNvPr id="506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7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8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09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0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1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2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3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4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15" name="Group 514"/>
          <p:cNvGrpSpPr>
            <a:grpSpLocks/>
          </p:cNvGrpSpPr>
          <p:nvPr/>
        </p:nvGrpSpPr>
        <p:grpSpPr bwMode="auto">
          <a:xfrm>
            <a:off x="3118116" y="2534709"/>
            <a:ext cx="1228989" cy="1219729"/>
            <a:chOff x="262" y="1078"/>
            <a:chExt cx="929" cy="922"/>
          </a:xfrm>
        </p:grpSpPr>
        <p:sp>
          <p:nvSpPr>
            <p:cNvPr id="516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7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8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19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0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1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2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3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4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25" name="Group 524"/>
          <p:cNvGrpSpPr>
            <a:grpSpLocks/>
          </p:cNvGrpSpPr>
          <p:nvPr/>
        </p:nvGrpSpPr>
        <p:grpSpPr bwMode="auto">
          <a:xfrm>
            <a:off x="3528220" y="2534709"/>
            <a:ext cx="1228989" cy="1219729"/>
            <a:chOff x="262" y="1078"/>
            <a:chExt cx="929" cy="922"/>
          </a:xfrm>
        </p:grpSpPr>
        <p:sp>
          <p:nvSpPr>
            <p:cNvPr id="526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7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8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29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0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1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2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3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4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35" name="Group 534"/>
          <p:cNvGrpSpPr>
            <a:grpSpLocks/>
          </p:cNvGrpSpPr>
          <p:nvPr/>
        </p:nvGrpSpPr>
        <p:grpSpPr bwMode="auto">
          <a:xfrm>
            <a:off x="1914261" y="2534709"/>
            <a:ext cx="1228989" cy="1219729"/>
            <a:chOff x="262" y="1078"/>
            <a:chExt cx="929" cy="922"/>
          </a:xfrm>
        </p:grpSpPr>
        <p:sp>
          <p:nvSpPr>
            <p:cNvPr id="536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7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8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39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0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1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2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3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4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45" name="Group 544"/>
          <p:cNvGrpSpPr>
            <a:grpSpLocks/>
          </p:cNvGrpSpPr>
          <p:nvPr/>
        </p:nvGrpSpPr>
        <p:grpSpPr bwMode="auto">
          <a:xfrm>
            <a:off x="678656" y="2948782"/>
            <a:ext cx="1228990" cy="1219729"/>
            <a:chOff x="262" y="1078"/>
            <a:chExt cx="929" cy="922"/>
          </a:xfrm>
        </p:grpSpPr>
        <p:sp>
          <p:nvSpPr>
            <p:cNvPr id="546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7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8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49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0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1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2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3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4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55" name="Group 554"/>
          <p:cNvGrpSpPr>
            <a:grpSpLocks/>
          </p:cNvGrpSpPr>
          <p:nvPr/>
        </p:nvGrpSpPr>
        <p:grpSpPr bwMode="auto">
          <a:xfrm>
            <a:off x="1084792" y="2948782"/>
            <a:ext cx="1228990" cy="1219729"/>
            <a:chOff x="262" y="1078"/>
            <a:chExt cx="929" cy="922"/>
          </a:xfrm>
        </p:grpSpPr>
        <p:sp>
          <p:nvSpPr>
            <p:cNvPr id="556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7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8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59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0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1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2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3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4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65" name="Group 564"/>
          <p:cNvGrpSpPr>
            <a:grpSpLocks/>
          </p:cNvGrpSpPr>
          <p:nvPr/>
        </p:nvGrpSpPr>
        <p:grpSpPr bwMode="auto">
          <a:xfrm>
            <a:off x="1498866" y="2948782"/>
            <a:ext cx="1228989" cy="1219729"/>
            <a:chOff x="262" y="1078"/>
            <a:chExt cx="929" cy="922"/>
          </a:xfrm>
        </p:grpSpPr>
        <p:sp>
          <p:nvSpPr>
            <p:cNvPr id="566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7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8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69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0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1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2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3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4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75" name="Group 574"/>
          <p:cNvGrpSpPr>
            <a:grpSpLocks/>
          </p:cNvGrpSpPr>
          <p:nvPr/>
        </p:nvGrpSpPr>
        <p:grpSpPr bwMode="auto">
          <a:xfrm>
            <a:off x="2308491" y="2948782"/>
            <a:ext cx="1228989" cy="1219729"/>
            <a:chOff x="262" y="1078"/>
            <a:chExt cx="929" cy="922"/>
          </a:xfrm>
        </p:grpSpPr>
        <p:sp>
          <p:nvSpPr>
            <p:cNvPr id="576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7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8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79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0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1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2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3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4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85" name="Group 584"/>
          <p:cNvGrpSpPr>
            <a:grpSpLocks/>
          </p:cNvGrpSpPr>
          <p:nvPr/>
        </p:nvGrpSpPr>
        <p:grpSpPr bwMode="auto">
          <a:xfrm>
            <a:off x="2718595" y="2948782"/>
            <a:ext cx="1228989" cy="1219729"/>
            <a:chOff x="262" y="1078"/>
            <a:chExt cx="929" cy="922"/>
          </a:xfrm>
        </p:grpSpPr>
        <p:sp>
          <p:nvSpPr>
            <p:cNvPr id="586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7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8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89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0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1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2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3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4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595" name="Group 594"/>
          <p:cNvGrpSpPr>
            <a:grpSpLocks/>
          </p:cNvGrpSpPr>
          <p:nvPr/>
        </p:nvGrpSpPr>
        <p:grpSpPr bwMode="auto">
          <a:xfrm>
            <a:off x="3116792" y="2948782"/>
            <a:ext cx="1228990" cy="1219729"/>
            <a:chOff x="262" y="1078"/>
            <a:chExt cx="929" cy="922"/>
          </a:xfrm>
        </p:grpSpPr>
        <p:sp>
          <p:nvSpPr>
            <p:cNvPr id="596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7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8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599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0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1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2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3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4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05" name="Group 604"/>
          <p:cNvGrpSpPr>
            <a:grpSpLocks/>
          </p:cNvGrpSpPr>
          <p:nvPr/>
        </p:nvGrpSpPr>
        <p:grpSpPr bwMode="auto">
          <a:xfrm>
            <a:off x="3526896" y="2948782"/>
            <a:ext cx="1228990" cy="1219729"/>
            <a:chOff x="262" y="1078"/>
            <a:chExt cx="929" cy="922"/>
          </a:xfrm>
        </p:grpSpPr>
        <p:sp>
          <p:nvSpPr>
            <p:cNvPr id="606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7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8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09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0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1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2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3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4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15" name="Group 614"/>
          <p:cNvGrpSpPr>
            <a:grpSpLocks/>
          </p:cNvGrpSpPr>
          <p:nvPr/>
        </p:nvGrpSpPr>
        <p:grpSpPr bwMode="auto">
          <a:xfrm>
            <a:off x="1912938" y="2948782"/>
            <a:ext cx="1228990" cy="1219729"/>
            <a:chOff x="262" y="1078"/>
            <a:chExt cx="929" cy="922"/>
          </a:xfrm>
        </p:grpSpPr>
        <p:sp>
          <p:nvSpPr>
            <p:cNvPr id="616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7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8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19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0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1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2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3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4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25" name="Group 624"/>
          <p:cNvGrpSpPr>
            <a:grpSpLocks/>
          </p:cNvGrpSpPr>
          <p:nvPr/>
        </p:nvGrpSpPr>
        <p:grpSpPr bwMode="auto">
          <a:xfrm>
            <a:off x="679979" y="3343011"/>
            <a:ext cx="1228990" cy="1219729"/>
            <a:chOff x="262" y="1078"/>
            <a:chExt cx="929" cy="922"/>
          </a:xfrm>
        </p:grpSpPr>
        <p:sp>
          <p:nvSpPr>
            <p:cNvPr id="626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7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8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29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0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1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2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3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4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35" name="Group 634"/>
          <p:cNvGrpSpPr>
            <a:grpSpLocks/>
          </p:cNvGrpSpPr>
          <p:nvPr/>
        </p:nvGrpSpPr>
        <p:grpSpPr bwMode="auto">
          <a:xfrm>
            <a:off x="1086116" y="3343011"/>
            <a:ext cx="1228989" cy="1219729"/>
            <a:chOff x="262" y="1078"/>
            <a:chExt cx="929" cy="922"/>
          </a:xfrm>
        </p:grpSpPr>
        <p:sp>
          <p:nvSpPr>
            <p:cNvPr id="636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7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8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39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0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1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2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3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4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45" name="Group 644"/>
          <p:cNvGrpSpPr>
            <a:grpSpLocks/>
          </p:cNvGrpSpPr>
          <p:nvPr/>
        </p:nvGrpSpPr>
        <p:grpSpPr bwMode="auto">
          <a:xfrm>
            <a:off x="1500188" y="3343011"/>
            <a:ext cx="1228990" cy="1219729"/>
            <a:chOff x="262" y="1078"/>
            <a:chExt cx="929" cy="922"/>
          </a:xfrm>
        </p:grpSpPr>
        <p:sp>
          <p:nvSpPr>
            <p:cNvPr id="646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7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8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49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0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1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2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3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4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55" name="Group 654"/>
          <p:cNvGrpSpPr>
            <a:grpSpLocks/>
          </p:cNvGrpSpPr>
          <p:nvPr/>
        </p:nvGrpSpPr>
        <p:grpSpPr bwMode="auto">
          <a:xfrm>
            <a:off x="2309813" y="3343011"/>
            <a:ext cx="1228990" cy="1219729"/>
            <a:chOff x="262" y="1078"/>
            <a:chExt cx="929" cy="922"/>
          </a:xfrm>
        </p:grpSpPr>
        <p:sp>
          <p:nvSpPr>
            <p:cNvPr id="656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7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8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59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0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1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2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3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4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65" name="Group 664"/>
          <p:cNvGrpSpPr>
            <a:grpSpLocks/>
          </p:cNvGrpSpPr>
          <p:nvPr/>
        </p:nvGrpSpPr>
        <p:grpSpPr bwMode="auto">
          <a:xfrm>
            <a:off x="2719917" y="3343011"/>
            <a:ext cx="1228990" cy="1219729"/>
            <a:chOff x="262" y="1078"/>
            <a:chExt cx="929" cy="922"/>
          </a:xfrm>
        </p:grpSpPr>
        <p:sp>
          <p:nvSpPr>
            <p:cNvPr id="666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7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8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69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0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1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2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3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4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75" name="Group 674"/>
          <p:cNvGrpSpPr>
            <a:grpSpLocks/>
          </p:cNvGrpSpPr>
          <p:nvPr/>
        </p:nvGrpSpPr>
        <p:grpSpPr bwMode="auto">
          <a:xfrm>
            <a:off x="3118116" y="3343011"/>
            <a:ext cx="1228989" cy="1219729"/>
            <a:chOff x="262" y="1078"/>
            <a:chExt cx="929" cy="922"/>
          </a:xfrm>
        </p:grpSpPr>
        <p:sp>
          <p:nvSpPr>
            <p:cNvPr id="676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7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8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79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0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1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2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3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4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85" name="Group 684"/>
          <p:cNvGrpSpPr>
            <a:grpSpLocks/>
          </p:cNvGrpSpPr>
          <p:nvPr/>
        </p:nvGrpSpPr>
        <p:grpSpPr bwMode="auto">
          <a:xfrm>
            <a:off x="3528220" y="3343011"/>
            <a:ext cx="1228989" cy="1219729"/>
            <a:chOff x="262" y="1078"/>
            <a:chExt cx="929" cy="922"/>
          </a:xfrm>
        </p:grpSpPr>
        <p:sp>
          <p:nvSpPr>
            <p:cNvPr id="686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7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8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89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0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1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2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3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4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695" name="Group 694"/>
          <p:cNvGrpSpPr>
            <a:grpSpLocks/>
          </p:cNvGrpSpPr>
          <p:nvPr/>
        </p:nvGrpSpPr>
        <p:grpSpPr bwMode="auto">
          <a:xfrm>
            <a:off x="1914261" y="3343011"/>
            <a:ext cx="1228989" cy="1219729"/>
            <a:chOff x="262" y="1078"/>
            <a:chExt cx="929" cy="922"/>
          </a:xfrm>
        </p:grpSpPr>
        <p:sp>
          <p:nvSpPr>
            <p:cNvPr id="696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7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8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699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0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1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2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3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4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05" name="Group 704"/>
          <p:cNvGrpSpPr>
            <a:grpSpLocks/>
          </p:cNvGrpSpPr>
          <p:nvPr/>
        </p:nvGrpSpPr>
        <p:grpSpPr bwMode="auto">
          <a:xfrm>
            <a:off x="678656" y="3757084"/>
            <a:ext cx="1228990" cy="1219729"/>
            <a:chOff x="262" y="1078"/>
            <a:chExt cx="929" cy="922"/>
          </a:xfrm>
        </p:grpSpPr>
        <p:sp>
          <p:nvSpPr>
            <p:cNvPr id="706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7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8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09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0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1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2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3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4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15" name="Group 714"/>
          <p:cNvGrpSpPr>
            <a:grpSpLocks/>
          </p:cNvGrpSpPr>
          <p:nvPr/>
        </p:nvGrpSpPr>
        <p:grpSpPr bwMode="auto">
          <a:xfrm>
            <a:off x="1084792" y="3757084"/>
            <a:ext cx="1228990" cy="1219729"/>
            <a:chOff x="262" y="1078"/>
            <a:chExt cx="929" cy="922"/>
          </a:xfrm>
        </p:grpSpPr>
        <p:sp>
          <p:nvSpPr>
            <p:cNvPr id="716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7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8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19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0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1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2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3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4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25" name="Group 724"/>
          <p:cNvGrpSpPr>
            <a:grpSpLocks/>
          </p:cNvGrpSpPr>
          <p:nvPr/>
        </p:nvGrpSpPr>
        <p:grpSpPr bwMode="auto">
          <a:xfrm>
            <a:off x="1498866" y="3757084"/>
            <a:ext cx="1228989" cy="1219729"/>
            <a:chOff x="262" y="1078"/>
            <a:chExt cx="929" cy="922"/>
          </a:xfrm>
        </p:grpSpPr>
        <p:sp>
          <p:nvSpPr>
            <p:cNvPr id="726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7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8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29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0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1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2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3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4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35" name="Group 734"/>
          <p:cNvGrpSpPr>
            <a:grpSpLocks/>
          </p:cNvGrpSpPr>
          <p:nvPr/>
        </p:nvGrpSpPr>
        <p:grpSpPr bwMode="auto">
          <a:xfrm>
            <a:off x="2308491" y="3757084"/>
            <a:ext cx="1228989" cy="1219729"/>
            <a:chOff x="262" y="1078"/>
            <a:chExt cx="929" cy="922"/>
          </a:xfrm>
        </p:grpSpPr>
        <p:sp>
          <p:nvSpPr>
            <p:cNvPr id="736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7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8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39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0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1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2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3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4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45" name="Group 744"/>
          <p:cNvGrpSpPr>
            <a:grpSpLocks/>
          </p:cNvGrpSpPr>
          <p:nvPr/>
        </p:nvGrpSpPr>
        <p:grpSpPr bwMode="auto">
          <a:xfrm>
            <a:off x="2718595" y="3757084"/>
            <a:ext cx="1228989" cy="1219729"/>
            <a:chOff x="262" y="1078"/>
            <a:chExt cx="929" cy="922"/>
          </a:xfrm>
        </p:grpSpPr>
        <p:sp>
          <p:nvSpPr>
            <p:cNvPr id="746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7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8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49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0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1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2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3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4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55" name="Group 754"/>
          <p:cNvGrpSpPr>
            <a:grpSpLocks/>
          </p:cNvGrpSpPr>
          <p:nvPr/>
        </p:nvGrpSpPr>
        <p:grpSpPr bwMode="auto">
          <a:xfrm>
            <a:off x="3116792" y="3757084"/>
            <a:ext cx="1228990" cy="1219729"/>
            <a:chOff x="262" y="1078"/>
            <a:chExt cx="929" cy="922"/>
          </a:xfrm>
        </p:grpSpPr>
        <p:sp>
          <p:nvSpPr>
            <p:cNvPr id="756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7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8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59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0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1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2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3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4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65" name="Group 764"/>
          <p:cNvGrpSpPr>
            <a:grpSpLocks/>
          </p:cNvGrpSpPr>
          <p:nvPr/>
        </p:nvGrpSpPr>
        <p:grpSpPr bwMode="auto">
          <a:xfrm>
            <a:off x="3526896" y="3757084"/>
            <a:ext cx="1228990" cy="1219729"/>
            <a:chOff x="262" y="1078"/>
            <a:chExt cx="929" cy="922"/>
          </a:xfrm>
        </p:grpSpPr>
        <p:sp>
          <p:nvSpPr>
            <p:cNvPr id="766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7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8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69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0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1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2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3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4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grpSp>
        <p:nvGrpSpPr>
          <p:cNvPr id="775" name="Group 774"/>
          <p:cNvGrpSpPr>
            <a:grpSpLocks/>
          </p:cNvGrpSpPr>
          <p:nvPr/>
        </p:nvGrpSpPr>
        <p:grpSpPr bwMode="auto">
          <a:xfrm>
            <a:off x="1912938" y="3757084"/>
            <a:ext cx="1228990" cy="1219729"/>
            <a:chOff x="262" y="1078"/>
            <a:chExt cx="929" cy="922"/>
          </a:xfrm>
        </p:grpSpPr>
        <p:sp>
          <p:nvSpPr>
            <p:cNvPr id="776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7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8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79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0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1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2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3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  <p:sp>
          <p:nvSpPr>
            <p:cNvPr id="784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 altLang="id-ID" sz="1500"/>
            </a:p>
          </p:txBody>
        </p:sp>
      </p:grpSp>
      <p:sp>
        <p:nvSpPr>
          <p:cNvPr id="785" name="Text Box 784"/>
          <p:cNvSpPr txBox="1">
            <a:spLocks noChangeArrowheads="1"/>
          </p:cNvSpPr>
          <p:nvPr/>
        </p:nvSpPr>
        <p:spPr bwMode="auto">
          <a:xfrm>
            <a:off x="2020094" y="1018646"/>
            <a:ext cx="1438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Original Image</a:t>
            </a:r>
            <a:endParaRPr lang="en-US" altLang="id-ID" sz="1500"/>
          </a:p>
        </p:txBody>
      </p:sp>
      <p:sp>
        <p:nvSpPr>
          <p:cNvPr id="786" name="Text Box 785"/>
          <p:cNvSpPr txBox="1">
            <a:spLocks noChangeArrowheads="1"/>
          </p:cNvSpPr>
          <p:nvPr/>
        </p:nvSpPr>
        <p:spPr bwMode="auto">
          <a:xfrm>
            <a:off x="4755886" y="1034521"/>
            <a:ext cx="336342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IE" altLang="id-ID" sz="1500"/>
              <a:t>Processed Image With Eroded Pixels</a:t>
            </a:r>
            <a:endParaRPr lang="en-US" altLang="id-ID" sz="1500"/>
          </a:p>
        </p:txBody>
      </p:sp>
      <p:sp>
        <p:nvSpPr>
          <p:cNvPr id="787" name="Rectangle 786"/>
          <p:cNvSpPr>
            <a:spLocks noChangeArrowheads="1"/>
          </p:cNvSpPr>
          <p:nvPr/>
        </p:nvSpPr>
        <p:spPr bwMode="auto">
          <a:xfrm>
            <a:off x="476382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88" name="Rectangle 787"/>
          <p:cNvSpPr>
            <a:spLocks noChangeArrowheads="1"/>
          </p:cNvSpPr>
          <p:nvPr/>
        </p:nvSpPr>
        <p:spPr bwMode="auto">
          <a:xfrm>
            <a:off x="5173928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89" name="Rectangle 788"/>
          <p:cNvSpPr>
            <a:spLocks noChangeArrowheads="1"/>
          </p:cNvSpPr>
          <p:nvPr/>
        </p:nvSpPr>
        <p:spPr bwMode="auto">
          <a:xfrm>
            <a:off x="5582709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0" name="Rectangle 789"/>
          <p:cNvSpPr>
            <a:spLocks noChangeArrowheads="1"/>
          </p:cNvSpPr>
          <p:nvPr/>
        </p:nvSpPr>
        <p:spPr bwMode="auto">
          <a:xfrm>
            <a:off x="5991491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1" name="Rectangle 790"/>
          <p:cNvSpPr>
            <a:spLocks noChangeArrowheads="1"/>
          </p:cNvSpPr>
          <p:nvPr/>
        </p:nvSpPr>
        <p:spPr bwMode="auto">
          <a:xfrm>
            <a:off x="6400271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2" name="Rectangle 791"/>
          <p:cNvSpPr>
            <a:spLocks noChangeArrowheads="1"/>
          </p:cNvSpPr>
          <p:nvPr/>
        </p:nvSpPr>
        <p:spPr bwMode="auto">
          <a:xfrm>
            <a:off x="6809053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3" name="Rectangle 792"/>
          <p:cNvSpPr>
            <a:spLocks noChangeArrowheads="1"/>
          </p:cNvSpPr>
          <p:nvPr/>
        </p:nvSpPr>
        <p:spPr bwMode="auto">
          <a:xfrm>
            <a:off x="7217834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4" name="Rectangle 793"/>
          <p:cNvSpPr>
            <a:spLocks noChangeArrowheads="1"/>
          </p:cNvSpPr>
          <p:nvPr/>
        </p:nvSpPr>
        <p:spPr bwMode="auto">
          <a:xfrm>
            <a:off x="7626616" y="1314980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5" name="Rectangle 794"/>
          <p:cNvSpPr>
            <a:spLocks noChangeArrowheads="1"/>
          </p:cNvSpPr>
          <p:nvPr/>
        </p:nvSpPr>
        <p:spPr bwMode="auto">
          <a:xfrm>
            <a:off x="476382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6" name="Rectangle 795"/>
          <p:cNvSpPr>
            <a:spLocks noChangeArrowheads="1"/>
          </p:cNvSpPr>
          <p:nvPr/>
        </p:nvSpPr>
        <p:spPr bwMode="auto">
          <a:xfrm>
            <a:off x="5173928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7" name="Rectangle 796"/>
          <p:cNvSpPr>
            <a:spLocks noChangeArrowheads="1"/>
          </p:cNvSpPr>
          <p:nvPr/>
        </p:nvSpPr>
        <p:spPr bwMode="auto">
          <a:xfrm>
            <a:off x="5582709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8" name="Rectangle 797"/>
          <p:cNvSpPr>
            <a:spLocks noChangeArrowheads="1"/>
          </p:cNvSpPr>
          <p:nvPr/>
        </p:nvSpPr>
        <p:spPr bwMode="auto">
          <a:xfrm>
            <a:off x="5991491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799" name="Rectangle 798"/>
          <p:cNvSpPr>
            <a:spLocks noChangeArrowheads="1"/>
          </p:cNvSpPr>
          <p:nvPr/>
        </p:nvSpPr>
        <p:spPr bwMode="auto">
          <a:xfrm>
            <a:off x="6400271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0" name="Rectangle 799"/>
          <p:cNvSpPr>
            <a:spLocks noChangeArrowheads="1"/>
          </p:cNvSpPr>
          <p:nvPr/>
        </p:nvSpPr>
        <p:spPr bwMode="auto">
          <a:xfrm>
            <a:off x="6809053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1" name="Rectangle 800"/>
          <p:cNvSpPr>
            <a:spLocks noChangeArrowheads="1"/>
          </p:cNvSpPr>
          <p:nvPr/>
        </p:nvSpPr>
        <p:spPr bwMode="auto">
          <a:xfrm>
            <a:off x="7217834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2" name="Rectangle 801"/>
          <p:cNvSpPr>
            <a:spLocks noChangeArrowheads="1"/>
          </p:cNvSpPr>
          <p:nvPr/>
        </p:nvSpPr>
        <p:spPr bwMode="auto">
          <a:xfrm>
            <a:off x="7626616" y="172376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3" name="Rectangle 802"/>
          <p:cNvSpPr>
            <a:spLocks noChangeArrowheads="1"/>
          </p:cNvSpPr>
          <p:nvPr/>
        </p:nvSpPr>
        <p:spPr bwMode="auto">
          <a:xfrm>
            <a:off x="476382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4" name="Rectangle 803"/>
          <p:cNvSpPr>
            <a:spLocks noChangeArrowheads="1"/>
          </p:cNvSpPr>
          <p:nvPr/>
        </p:nvSpPr>
        <p:spPr bwMode="auto">
          <a:xfrm>
            <a:off x="5173928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5" name="Rectangle 804"/>
          <p:cNvSpPr>
            <a:spLocks noChangeArrowheads="1"/>
          </p:cNvSpPr>
          <p:nvPr/>
        </p:nvSpPr>
        <p:spPr bwMode="auto">
          <a:xfrm>
            <a:off x="5582709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6" name="Rectangle 805"/>
          <p:cNvSpPr>
            <a:spLocks noChangeArrowheads="1"/>
          </p:cNvSpPr>
          <p:nvPr/>
        </p:nvSpPr>
        <p:spPr bwMode="auto">
          <a:xfrm>
            <a:off x="5991491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7" name="Rectangle 806"/>
          <p:cNvSpPr>
            <a:spLocks noChangeArrowheads="1"/>
          </p:cNvSpPr>
          <p:nvPr/>
        </p:nvSpPr>
        <p:spPr bwMode="auto">
          <a:xfrm>
            <a:off x="6400271" y="2124605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8" name="Rectangle 807"/>
          <p:cNvSpPr>
            <a:spLocks noChangeArrowheads="1"/>
          </p:cNvSpPr>
          <p:nvPr/>
        </p:nvSpPr>
        <p:spPr bwMode="auto">
          <a:xfrm>
            <a:off x="6809053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09" name="Rectangle 808"/>
          <p:cNvSpPr>
            <a:spLocks noChangeArrowheads="1"/>
          </p:cNvSpPr>
          <p:nvPr/>
        </p:nvSpPr>
        <p:spPr bwMode="auto">
          <a:xfrm>
            <a:off x="7217834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0" name="Rectangle 809"/>
          <p:cNvSpPr>
            <a:spLocks noChangeArrowheads="1"/>
          </p:cNvSpPr>
          <p:nvPr/>
        </p:nvSpPr>
        <p:spPr bwMode="auto">
          <a:xfrm>
            <a:off x="7626616" y="2124605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1" name="Rectangle 810"/>
          <p:cNvSpPr>
            <a:spLocks noChangeArrowheads="1"/>
          </p:cNvSpPr>
          <p:nvPr/>
        </p:nvSpPr>
        <p:spPr bwMode="auto">
          <a:xfrm>
            <a:off x="476382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2" name="Rectangle 811"/>
          <p:cNvSpPr>
            <a:spLocks noChangeArrowheads="1"/>
          </p:cNvSpPr>
          <p:nvPr/>
        </p:nvSpPr>
        <p:spPr bwMode="auto">
          <a:xfrm>
            <a:off x="5173928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3" name="Rectangle 812"/>
          <p:cNvSpPr>
            <a:spLocks noChangeArrowheads="1"/>
          </p:cNvSpPr>
          <p:nvPr/>
        </p:nvSpPr>
        <p:spPr bwMode="auto">
          <a:xfrm>
            <a:off x="5582709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4" name="Rectangle 813"/>
          <p:cNvSpPr>
            <a:spLocks noChangeArrowheads="1"/>
          </p:cNvSpPr>
          <p:nvPr/>
        </p:nvSpPr>
        <p:spPr bwMode="auto">
          <a:xfrm>
            <a:off x="5991491" y="253338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5" name="Rectangle 814"/>
          <p:cNvSpPr>
            <a:spLocks noChangeArrowheads="1"/>
          </p:cNvSpPr>
          <p:nvPr/>
        </p:nvSpPr>
        <p:spPr bwMode="auto">
          <a:xfrm>
            <a:off x="6400271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6" name="Rectangle 815"/>
          <p:cNvSpPr>
            <a:spLocks noChangeArrowheads="1"/>
          </p:cNvSpPr>
          <p:nvPr/>
        </p:nvSpPr>
        <p:spPr bwMode="auto">
          <a:xfrm>
            <a:off x="6809053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7" name="Rectangle 816"/>
          <p:cNvSpPr>
            <a:spLocks noChangeArrowheads="1"/>
          </p:cNvSpPr>
          <p:nvPr/>
        </p:nvSpPr>
        <p:spPr bwMode="auto">
          <a:xfrm>
            <a:off x="7217834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8" name="Rectangle 817"/>
          <p:cNvSpPr>
            <a:spLocks noChangeArrowheads="1"/>
          </p:cNvSpPr>
          <p:nvPr/>
        </p:nvSpPr>
        <p:spPr bwMode="auto">
          <a:xfrm>
            <a:off x="7626616" y="253338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19" name="Rectangle 818"/>
          <p:cNvSpPr>
            <a:spLocks noChangeArrowheads="1"/>
          </p:cNvSpPr>
          <p:nvPr/>
        </p:nvSpPr>
        <p:spPr bwMode="auto">
          <a:xfrm>
            <a:off x="476382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0" name="Rectangle 819"/>
          <p:cNvSpPr>
            <a:spLocks noChangeArrowheads="1"/>
          </p:cNvSpPr>
          <p:nvPr/>
        </p:nvSpPr>
        <p:spPr bwMode="auto">
          <a:xfrm>
            <a:off x="5173928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1" name="Rectangle 820"/>
          <p:cNvSpPr>
            <a:spLocks noChangeArrowheads="1"/>
          </p:cNvSpPr>
          <p:nvPr/>
        </p:nvSpPr>
        <p:spPr bwMode="auto">
          <a:xfrm>
            <a:off x="5582709" y="2936876"/>
            <a:ext cx="410104" cy="410104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2" name="Rectangle 821"/>
          <p:cNvSpPr>
            <a:spLocks noChangeArrowheads="1"/>
          </p:cNvSpPr>
          <p:nvPr/>
        </p:nvSpPr>
        <p:spPr bwMode="auto">
          <a:xfrm>
            <a:off x="5991491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3" name="Rectangle 822"/>
          <p:cNvSpPr>
            <a:spLocks noChangeArrowheads="1"/>
          </p:cNvSpPr>
          <p:nvPr/>
        </p:nvSpPr>
        <p:spPr bwMode="auto">
          <a:xfrm>
            <a:off x="6400271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4" name="Rectangle 823"/>
          <p:cNvSpPr>
            <a:spLocks noChangeArrowheads="1"/>
          </p:cNvSpPr>
          <p:nvPr/>
        </p:nvSpPr>
        <p:spPr bwMode="auto">
          <a:xfrm>
            <a:off x="6809053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5" name="Rectangle 824"/>
          <p:cNvSpPr>
            <a:spLocks noChangeArrowheads="1"/>
          </p:cNvSpPr>
          <p:nvPr/>
        </p:nvSpPr>
        <p:spPr bwMode="auto">
          <a:xfrm>
            <a:off x="7217834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6" name="Rectangle 825"/>
          <p:cNvSpPr>
            <a:spLocks noChangeArrowheads="1"/>
          </p:cNvSpPr>
          <p:nvPr/>
        </p:nvSpPr>
        <p:spPr bwMode="auto">
          <a:xfrm>
            <a:off x="7626616" y="2936876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7" name="Rectangle 826"/>
          <p:cNvSpPr>
            <a:spLocks noChangeArrowheads="1"/>
          </p:cNvSpPr>
          <p:nvPr/>
        </p:nvSpPr>
        <p:spPr bwMode="auto">
          <a:xfrm>
            <a:off x="476382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8" name="Rectangle 827"/>
          <p:cNvSpPr>
            <a:spLocks noChangeArrowheads="1"/>
          </p:cNvSpPr>
          <p:nvPr/>
        </p:nvSpPr>
        <p:spPr bwMode="auto">
          <a:xfrm>
            <a:off x="5173928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29" name="Rectangle 828"/>
          <p:cNvSpPr>
            <a:spLocks noChangeArrowheads="1"/>
          </p:cNvSpPr>
          <p:nvPr/>
        </p:nvSpPr>
        <p:spPr bwMode="auto">
          <a:xfrm>
            <a:off x="5582709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0" name="Rectangle 829"/>
          <p:cNvSpPr>
            <a:spLocks noChangeArrowheads="1"/>
          </p:cNvSpPr>
          <p:nvPr/>
        </p:nvSpPr>
        <p:spPr bwMode="auto">
          <a:xfrm>
            <a:off x="5991491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1" name="Rectangle 830"/>
          <p:cNvSpPr>
            <a:spLocks noChangeArrowheads="1"/>
          </p:cNvSpPr>
          <p:nvPr/>
        </p:nvSpPr>
        <p:spPr bwMode="auto">
          <a:xfrm>
            <a:off x="6400271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2" name="Rectangle 831"/>
          <p:cNvSpPr>
            <a:spLocks noChangeArrowheads="1"/>
          </p:cNvSpPr>
          <p:nvPr/>
        </p:nvSpPr>
        <p:spPr bwMode="auto">
          <a:xfrm>
            <a:off x="6809053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3" name="Rectangle 832"/>
          <p:cNvSpPr>
            <a:spLocks noChangeArrowheads="1"/>
          </p:cNvSpPr>
          <p:nvPr/>
        </p:nvSpPr>
        <p:spPr bwMode="auto">
          <a:xfrm>
            <a:off x="7217834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4" name="Rectangle 833"/>
          <p:cNvSpPr>
            <a:spLocks noChangeArrowheads="1"/>
          </p:cNvSpPr>
          <p:nvPr/>
        </p:nvSpPr>
        <p:spPr bwMode="auto">
          <a:xfrm>
            <a:off x="7626616" y="3345657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5" name="Rectangle 834"/>
          <p:cNvSpPr>
            <a:spLocks noChangeArrowheads="1"/>
          </p:cNvSpPr>
          <p:nvPr/>
        </p:nvSpPr>
        <p:spPr bwMode="auto">
          <a:xfrm>
            <a:off x="476382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6" name="Rectangle 835"/>
          <p:cNvSpPr>
            <a:spLocks noChangeArrowheads="1"/>
          </p:cNvSpPr>
          <p:nvPr/>
        </p:nvSpPr>
        <p:spPr bwMode="auto">
          <a:xfrm>
            <a:off x="5173928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7" name="Rectangle 836"/>
          <p:cNvSpPr>
            <a:spLocks noChangeArrowheads="1"/>
          </p:cNvSpPr>
          <p:nvPr/>
        </p:nvSpPr>
        <p:spPr bwMode="auto">
          <a:xfrm>
            <a:off x="5582709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8" name="Rectangle 837"/>
          <p:cNvSpPr>
            <a:spLocks noChangeArrowheads="1"/>
          </p:cNvSpPr>
          <p:nvPr/>
        </p:nvSpPr>
        <p:spPr bwMode="auto">
          <a:xfrm>
            <a:off x="599149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39" name="Rectangle 838"/>
          <p:cNvSpPr>
            <a:spLocks noChangeArrowheads="1"/>
          </p:cNvSpPr>
          <p:nvPr/>
        </p:nvSpPr>
        <p:spPr bwMode="auto">
          <a:xfrm>
            <a:off x="6400271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0" name="Rectangle 839"/>
          <p:cNvSpPr>
            <a:spLocks noChangeArrowheads="1"/>
          </p:cNvSpPr>
          <p:nvPr/>
        </p:nvSpPr>
        <p:spPr bwMode="auto">
          <a:xfrm>
            <a:off x="6809053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1" name="Rectangle 840"/>
          <p:cNvSpPr>
            <a:spLocks noChangeArrowheads="1"/>
          </p:cNvSpPr>
          <p:nvPr/>
        </p:nvSpPr>
        <p:spPr bwMode="auto">
          <a:xfrm>
            <a:off x="7217834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2" name="Rectangle 841"/>
          <p:cNvSpPr>
            <a:spLocks noChangeArrowheads="1"/>
          </p:cNvSpPr>
          <p:nvPr/>
        </p:nvSpPr>
        <p:spPr bwMode="auto">
          <a:xfrm>
            <a:off x="7626616" y="3746501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3" name="Rectangle 842"/>
          <p:cNvSpPr>
            <a:spLocks noChangeArrowheads="1"/>
          </p:cNvSpPr>
          <p:nvPr/>
        </p:nvSpPr>
        <p:spPr bwMode="auto">
          <a:xfrm>
            <a:off x="476382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4" name="Rectangle 843"/>
          <p:cNvSpPr>
            <a:spLocks noChangeArrowheads="1"/>
          </p:cNvSpPr>
          <p:nvPr/>
        </p:nvSpPr>
        <p:spPr bwMode="auto">
          <a:xfrm>
            <a:off x="5173928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5" name="Rectangle 844"/>
          <p:cNvSpPr>
            <a:spLocks noChangeArrowheads="1"/>
          </p:cNvSpPr>
          <p:nvPr/>
        </p:nvSpPr>
        <p:spPr bwMode="auto">
          <a:xfrm>
            <a:off x="5582709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6" name="Rectangle 845"/>
          <p:cNvSpPr>
            <a:spLocks noChangeArrowheads="1"/>
          </p:cNvSpPr>
          <p:nvPr/>
        </p:nvSpPr>
        <p:spPr bwMode="auto">
          <a:xfrm>
            <a:off x="599149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7" name="Rectangle 846"/>
          <p:cNvSpPr>
            <a:spLocks noChangeArrowheads="1"/>
          </p:cNvSpPr>
          <p:nvPr/>
        </p:nvSpPr>
        <p:spPr bwMode="auto">
          <a:xfrm>
            <a:off x="6400271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8" name="Rectangle 847"/>
          <p:cNvSpPr>
            <a:spLocks noChangeArrowheads="1"/>
          </p:cNvSpPr>
          <p:nvPr/>
        </p:nvSpPr>
        <p:spPr bwMode="auto">
          <a:xfrm>
            <a:off x="6809053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49" name="Rectangle 848"/>
          <p:cNvSpPr>
            <a:spLocks noChangeArrowheads="1"/>
          </p:cNvSpPr>
          <p:nvPr/>
        </p:nvSpPr>
        <p:spPr bwMode="auto">
          <a:xfrm>
            <a:off x="7217834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  <p:sp>
        <p:nvSpPr>
          <p:cNvPr id="850" name="Rectangle 849"/>
          <p:cNvSpPr>
            <a:spLocks noChangeArrowheads="1"/>
          </p:cNvSpPr>
          <p:nvPr/>
        </p:nvSpPr>
        <p:spPr bwMode="auto">
          <a:xfrm>
            <a:off x="7626616" y="4155282"/>
            <a:ext cx="410104" cy="410104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altLang="id-ID" sz="1500"/>
          </a:p>
        </p:txBody>
      </p:sp>
    </p:spTree>
    <p:extLst>
      <p:ext uri="{BB962C8B-B14F-4D97-AF65-F5344CB8AC3E}">
        <p14:creationId xmlns:p14="http://schemas.microsoft.com/office/powerpoint/2010/main" val="26360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 animBg="1"/>
      <p:bldP spid="807" grpId="0" animBg="1"/>
      <p:bldP spid="813" grpId="0" animBg="1"/>
      <p:bldP spid="814" grpId="0" animBg="1"/>
      <p:bldP spid="8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981</Words>
  <Application>Microsoft Office PowerPoint</Application>
  <PresentationFormat>On-screen Show (16:10)</PresentationFormat>
  <Paragraphs>240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Malgun Gothic</vt:lpstr>
      <vt:lpstr>Arial</vt:lpstr>
      <vt:lpstr>Calibri</vt:lpstr>
      <vt:lpstr>Open Sans</vt:lpstr>
      <vt:lpstr>Times New Roman</vt:lpstr>
      <vt:lpstr>Office Theme</vt:lpstr>
      <vt:lpstr>CorelPhotoPaint.Image.11</vt:lpstr>
      <vt:lpstr>CorelPhotoPaint.Image.9</vt:lpstr>
      <vt:lpstr>Equation</vt:lpstr>
      <vt:lpstr>PowerPoint Presentation</vt:lpstr>
      <vt:lpstr>Morfologi</vt:lpstr>
      <vt:lpstr>Contoh Morfologi</vt:lpstr>
      <vt:lpstr>Pemrosesan citra secara morfologis</vt:lpstr>
      <vt:lpstr>Operasi Morfologi</vt:lpstr>
      <vt:lpstr>Structuring Elements</vt:lpstr>
      <vt:lpstr>Operasi Morfologi</vt:lpstr>
      <vt:lpstr>Erosi (Erosion)</vt:lpstr>
      <vt:lpstr>Contoh Erosi</vt:lpstr>
      <vt:lpstr>Contoh Erosi</vt:lpstr>
      <vt:lpstr>Contoh Erosi</vt:lpstr>
      <vt:lpstr>Contoh Erosi</vt:lpstr>
      <vt:lpstr>Tujuan Erosi</vt:lpstr>
      <vt:lpstr>Dilasi</vt:lpstr>
      <vt:lpstr>Dilasi</vt:lpstr>
      <vt:lpstr>Dilasi</vt:lpstr>
      <vt:lpstr>Contoh Dilasi</vt:lpstr>
      <vt:lpstr>Contoh Dilasi</vt:lpstr>
      <vt:lpstr>Contoh Dilasi</vt:lpstr>
      <vt:lpstr>Contoh Dilasi</vt:lpstr>
      <vt:lpstr>Tujuan Dilasi</vt:lpstr>
      <vt:lpstr>Operasi Gabungan (Compound Operation)</vt:lpstr>
      <vt:lpstr>Opening</vt:lpstr>
      <vt:lpstr>Tahapan Opening</vt:lpstr>
      <vt:lpstr>Contoh Opening</vt:lpstr>
      <vt:lpstr>Contoh Opening</vt:lpstr>
      <vt:lpstr>Contoh Opening</vt:lpstr>
      <vt:lpstr>Closing</vt:lpstr>
      <vt:lpstr>Tahapan Closing</vt:lpstr>
      <vt:lpstr>Contoh Closing</vt:lpstr>
      <vt:lpstr>Contoh Closing</vt:lpstr>
      <vt:lpstr>Contoh Closing</vt:lpstr>
      <vt:lpstr>Morphological Processing Example</vt:lpstr>
      <vt:lpstr>Pengembangan Morfologi</vt:lpstr>
      <vt:lpstr>Boundary Extraction</vt:lpstr>
      <vt:lpstr>Boundary Extraction</vt:lpstr>
      <vt:lpstr>Region Filling</vt:lpstr>
      <vt:lpstr>skeletonisation</vt:lpstr>
      <vt:lpstr>Membangun Morfologi Sel</vt:lpstr>
      <vt:lpstr>Latihan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HP</cp:lastModifiedBy>
  <cp:revision>131</cp:revision>
  <dcterms:created xsi:type="dcterms:W3CDTF">2018-02-11T22:17:15Z</dcterms:created>
  <dcterms:modified xsi:type="dcterms:W3CDTF">2022-05-23T11:34:45Z</dcterms:modified>
</cp:coreProperties>
</file>